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Lst>
  <p:notesMasterIdLst>
    <p:notesMasterId r:id="rId6"/>
  </p:notesMasterIdLst>
  <p:handoutMasterIdLst>
    <p:handoutMasterId r:id="rId7"/>
  </p:handoutMasterIdLst>
  <p:sldIdLst>
    <p:sldId id="256" r:id="rId5"/>
  </p:sldIdLst>
  <p:sldSz cx="43891200" cy="43891200"/>
  <p:notesSz cx="6858000" cy="9144000"/>
  <p:defaultTextStyle>
    <a:defPPr>
      <a:defRPr lang="en-US"/>
    </a:defPPr>
    <a:lvl1pPr marL="0" algn="l" defTabSz="4993695" rtl="0" eaLnBrk="1" latinLnBrk="0" hangingPunct="1">
      <a:defRPr sz="9868" kern="1200">
        <a:solidFill>
          <a:schemeClr val="tx1"/>
        </a:solidFill>
        <a:latin typeface="+mn-lt"/>
        <a:ea typeface="+mn-ea"/>
        <a:cs typeface="+mn-cs"/>
      </a:defRPr>
    </a:lvl1pPr>
    <a:lvl2pPr marL="2496847" algn="l" defTabSz="4993695" rtl="0" eaLnBrk="1" latinLnBrk="0" hangingPunct="1">
      <a:defRPr sz="9868" kern="1200">
        <a:solidFill>
          <a:schemeClr val="tx1"/>
        </a:solidFill>
        <a:latin typeface="+mn-lt"/>
        <a:ea typeface="+mn-ea"/>
        <a:cs typeface="+mn-cs"/>
      </a:defRPr>
    </a:lvl2pPr>
    <a:lvl3pPr marL="4993695" algn="l" defTabSz="4993695" rtl="0" eaLnBrk="1" latinLnBrk="0" hangingPunct="1">
      <a:defRPr sz="9868" kern="1200">
        <a:solidFill>
          <a:schemeClr val="tx1"/>
        </a:solidFill>
        <a:latin typeface="+mn-lt"/>
        <a:ea typeface="+mn-ea"/>
        <a:cs typeface="+mn-cs"/>
      </a:defRPr>
    </a:lvl3pPr>
    <a:lvl4pPr marL="7490542" algn="l" defTabSz="4993695" rtl="0" eaLnBrk="1" latinLnBrk="0" hangingPunct="1">
      <a:defRPr sz="9868" kern="1200">
        <a:solidFill>
          <a:schemeClr val="tx1"/>
        </a:solidFill>
        <a:latin typeface="+mn-lt"/>
        <a:ea typeface="+mn-ea"/>
        <a:cs typeface="+mn-cs"/>
      </a:defRPr>
    </a:lvl4pPr>
    <a:lvl5pPr marL="9987390" algn="l" defTabSz="4993695" rtl="0" eaLnBrk="1" latinLnBrk="0" hangingPunct="1">
      <a:defRPr sz="9868" kern="1200">
        <a:solidFill>
          <a:schemeClr val="tx1"/>
        </a:solidFill>
        <a:latin typeface="+mn-lt"/>
        <a:ea typeface="+mn-ea"/>
        <a:cs typeface="+mn-cs"/>
      </a:defRPr>
    </a:lvl5pPr>
    <a:lvl6pPr marL="12484238" algn="l" defTabSz="4993695" rtl="0" eaLnBrk="1" latinLnBrk="0" hangingPunct="1">
      <a:defRPr sz="9868" kern="1200">
        <a:solidFill>
          <a:schemeClr val="tx1"/>
        </a:solidFill>
        <a:latin typeface="+mn-lt"/>
        <a:ea typeface="+mn-ea"/>
        <a:cs typeface="+mn-cs"/>
      </a:defRPr>
    </a:lvl6pPr>
    <a:lvl7pPr marL="14981083" algn="l" defTabSz="4993695" rtl="0" eaLnBrk="1" latinLnBrk="0" hangingPunct="1">
      <a:defRPr sz="9868" kern="1200">
        <a:solidFill>
          <a:schemeClr val="tx1"/>
        </a:solidFill>
        <a:latin typeface="+mn-lt"/>
        <a:ea typeface="+mn-ea"/>
        <a:cs typeface="+mn-cs"/>
      </a:defRPr>
    </a:lvl7pPr>
    <a:lvl8pPr marL="17477933" algn="l" defTabSz="4993695" rtl="0" eaLnBrk="1" latinLnBrk="0" hangingPunct="1">
      <a:defRPr sz="9868" kern="1200">
        <a:solidFill>
          <a:schemeClr val="tx1"/>
        </a:solidFill>
        <a:latin typeface="+mn-lt"/>
        <a:ea typeface="+mn-ea"/>
        <a:cs typeface="+mn-cs"/>
      </a:defRPr>
    </a:lvl8pPr>
    <a:lvl9pPr marL="19974778" algn="l" defTabSz="4993695" rtl="0" eaLnBrk="1" latinLnBrk="0" hangingPunct="1">
      <a:defRPr sz="98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5" userDrawn="1">
          <p15:clr>
            <a:srgbClr val="A4A3A4"/>
          </p15:clr>
        </p15:guide>
        <p15:guide id="2" pos="138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4434" autoAdjust="0"/>
  </p:normalViewPr>
  <p:slideViewPr>
    <p:cSldViewPr snapToGrid="0">
      <p:cViewPr>
        <p:scale>
          <a:sx n="25" d="100"/>
          <a:sy n="25" d="100"/>
        </p:scale>
        <p:origin x="18" y="60"/>
      </p:cViewPr>
      <p:guideLst>
        <p:guide orient="horz" pos="13825"/>
        <p:guide pos="13825"/>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1"/>
          <c:tx>
            <c:v>Pugnin A</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dicroismo1!$A$2:$A$122</c:f>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f>dicroismo1!$C$2:$C$122</c:f>
              <c:numCache>
                <c:formatCode>General</c:formatCode>
                <c:ptCount val="121"/>
                <c:pt idx="0">
                  <c:v>1332.43</c:v>
                </c:pt>
                <c:pt idx="1">
                  <c:v>1416.43</c:v>
                </c:pt>
                <c:pt idx="2">
                  <c:v>1681.73</c:v>
                </c:pt>
                <c:pt idx="3">
                  <c:v>1741.63</c:v>
                </c:pt>
                <c:pt idx="4">
                  <c:v>1917.84</c:v>
                </c:pt>
                <c:pt idx="5">
                  <c:v>1846.81</c:v>
                </c:pt>
                <c:pt idx="6">
                  <c:v>1618.02</c:v>
                </c:pt>
                <c:pt idx="7">
                  <c:v>1573.51</c:v>
                </c:pt>
                <c:pt idx="8">
                  <c:v>1407.5</c:v>
                </c:pt>
                <c:pt idx="9">
                  <c:v>1119.8800000000001</c:v>
                </c:pt>
                <c:pt idx="10">
                  <c:v>685.05100000000004</c:v>
                </c:pt>
                <c:pt idx="11">
                  <c:v>406.27</c:v>
                </c:pt>
                <c:pt idx="12">
                  <c:v>316.791</c:v>
                </c:pt>
                <c:pt idx="13">
                  <c:v>275.54500000000002</c:v>
                </c:pt>
                <c:pt idx="14">
                  <c:v>-45.188099999999999</c:v>
                </c:pt>
                <c:pt idx="15">
                  <c:v>-326.40800000000002</c:v>
                </c:pt>
                <c:pt idx="16">
                  <c:v>-806</c:v>
                </c:pt>
                <c:pt idx="17">
                  <c:v>-1320.85</c:v>
                </c:pt>
                <c:pt idx="18">
                  <c:v>-1697.18</c:v>
                </c:pt>
                <c:pt idx="19">
                  <c:v>-2100.8200000000002</c:v>
                </c:pt>
                <c:pt idx="20">
                  <c:v>-2720.98</c:v>
                </c:pt>
                <c:pt idx="21">
                  <c:v>-3013.26</c:v>
                </c:pt>
                <c:pt idx="22">
                  <c:v>-3535.15</c:v>
                </c:pt>
                <c:pt idx="23">
                  <c:v>-3843.81</c:v>
                </c:pt>
                <c:pt idx="24">
                  <c:v>-4210.59</c:v>
                </c:pt>
                <c:pt idx="25">
                  <c:v>-4713.2700000000004</c:v>
                </c:pt>
                <c:pt idx="26">
                  <c:v>-5226.4399999999996</c:v>
                </c:pt>
                <c:pt idx="27">
                  <c:v>-5932.37</c:v>
                </c:pt>
                <c:pt idx="28">
                  <c:v>-6866.04</c:v>
                </c:pt>
                <c:pt idx="29">
                  <c:v>-7556.47</c:v>
                </c:pt>
                <c:pt idx="30">
                  <c:v>-8356.6200000000008</c:v>
                </c:pt>
                <c:pt idx="31">
                  <c:v>-9449.76</c:v>
                </c:pt>
                <c:pt idx="32">
                  <c:v>-10388.299999999999</c:v>
                </c:pt>
                <c:pt idx="33">
                  <c:v>-11460.6</c:v>
                </c:pt>
                <c:pt idx="34">
                  <c:v>-12414.1</c:v>
                </c:pt>
                <c:pt idx="35">
                  <c:v>-13565.4</c:v>
                </c:pt>
                <c:pt idx="36">
                  <c:v>-14790</c:v>
                </c:pt>
                <c:pt idx="37">
                  <c:v>-15985</c:v>
                </c:pt>
                <c:pt idx="38">
                  <c:v>-17085.599999999999</c:v>
                </c:pt>
                <c:pt idx="39">
                  <c:v>-18565.599999999999</c:v>
                </c:pt>
                <c:pt idx="40">
                  <c:v>-19836.5</c:v>
                </c:pt>
                <c:pt idx="41">
                  <c:v>-21069.8</c:v>
                </c:pt>
                <c:pt idx="42">
                  <c:v>-22382.2</c:v>
                </c:pt>
                <c:pt idx="43">
                  <c:v>-23682</c:v>
                </c:pt>
                <c:pt idx="44">
                  <c:v>-24832.400000000001</c:v>
                </c:pt>
                <c:pt idx="45">
                  <c:v>-26269.5</c:v>
                </c:pt>
                <c:pt idx="46">
                  <c:v>-27363.7</c:v>
                </c:pt>
                <c:pt idx="47">
                  <c:v>-28257.3</c:v>
                </c:pt>
                <c:pt idx="48">
                  <c:v>-29313.3</c:v>
                </c:pt>
                <c:pt idx="49">
                  <c:v>-30327.7</c:v>
                </c:pt>
                <c:pt idx="50">
                  <c:v>-31588.6</c:v>
                </c:pt>
                <c:pt idx="51">
                  <c:v>-32970.199999999997</c:v>
                </c:pt>
                <c:pt idx="52">
                  <c:v>-33780.9</c:v>
                </c:pt>
                <c:pt idx="53">
                  <c:v>-34756.300000000003</c:v>
                </c:pt>
                <c:pt idx="54">
                  <c:v>-35915.1</c:v>
                </c:pt>
                <c:pt idx="55">
                  <c:v>-36606.1</c:v>
                </c:pt>
                <c:pt idx="56">
                  <c:v>-37113</c:v>
                </c:pt>
                <c:pt idx="57">
                  <c:v>-37653.800000000003</c:v>
                </c:pt>
                <c:pt idx="58">
                  <c:v>-37970.6</c:v>
                </c:pt>
                <c:pt idx="59">
                  <c:v>-38393</c:v>
                </c:pt>
                <c:pt idx="60">
                  <c:v>-38909.300000000003</c:v>
                </c:pt>
                <c:pt idx="61">
                  <c:v>-39262.6</c:v>
                </c:pt>
                <c:pt idx="62">
                  <c:v>-39541.4</c:v>
                </c:pt>
                <c:pt idx="63">
                  <c:v>-39472.300000000003</c:v>
                </c:pt>
                <c:pt idx="64">
                  <c:v>-39460.9</c:v>
                </c:pt>
                <c:pt idx="65">
                  <c:v>-39463</c:v>
                </c:pt>
                <c:pt idx="66">
                  <c:v>-39320.300000000003</c:v>
                </c:pt>
                <c:pt idx="67">
                  <c:v>-39304.400000000001</c:v>
                </c:pt>
                <c:pt idx="68">
                  <c:v>-39594.5</c:v>
                </c:pt>
                <c:pt idx="69">
                  <c:v>-39828.1</c:v>
                </c:pt>
                <c:pt idx="70">
                  <c:v>-40030</c:v>
                </c:pt>
                <c:pt idx="71">
                  <c:v>-40107.9</c:v>
                </c:pt>
                <c:pt idx="72">
                  <c:v>-40630.300000000003</c:v>
                </c:pt>
                <c:pt idx="73">
                  <c:v>-41299.1</c:v>
                </c:pt>
                <c:pt idx="74">
                  <c:v>-41485.300000000003</c:v>
                </c:pt>
                <c:pt idx="75">
                  <c:v>-41691</c:v>
                </c:pt>
                <c:pt idx="76">
                  <c:v>-42313.4</c:v>
                </c:pt>
                <c:pt idx="77">
                  <c:v>-43570.3</c:v>
                </c:pt>
                <c:pt idx="78">
                  <c:v>-44273.7</c:v>
                </c:pt>
                <c:pt idx="79">
                  <c:v>-45222</c:v>
                </c:pt>
                <c:pt idx="80">
                  <c:v>-45354.5</c:v>
                </c:pt>
                <c:pt idx="81">
                  <c:v>-46817</c:v>
                </c:pt>
                <c:pt idx="82">
                  <c:v>-48154</c:v>
                </c:pt>
                <c:pt idx="83">
                  <c:v>-49399.1</c:v>
                </c:pt>
                <c:pt idx="84">
                  <c:v>-50295.3</c:v>
                </c:pt>
                <c:pt idx="85">
                  <c:v>-50694.2</c:v>
                </c:pt>
                <c:pt idx="86">
                  <c:v>-51272</c:v>
                </c:pt>
                <c:pt idx="87">
                  <c:v>-51971.9</c:v>
                </c:pt>
                <c:pt idx="88">
                  <c:v>-51392.800000000003</c:v>
                </c:pt>
                <c:pt idx="89">
                  <c:v>-50385.7</c:v>
                </c:pt>
                <c:pt idx="90">
                  <c:v>-48961.8</c:v>
                </c:pt>
                <c:pt idx="91">
                  <c:v>-46925.1</c:v>
                </c:pt>
                <c:pt idx="92">
                  <c:v>-44701.9</c:v>
                </c:pt>
                <c:pt idx="93">
                  <c:v>-41587.800000000003</c:v>
                </c:pt>
                <c:pt idx="94">
                  <c:v>-37431.199999999997</c:v>
                </c:pt>
                <c:pt idx="95">
                  <c:v>-32632.799999999999</c:v>
                </c:pt>
                <c:pt idx="96">
                  <c:v>-27562.1</c:v>
                </c:pt>
                <c:pt idx="97">
                  <c:v>-22693.9</c:v>
                </c:pt>
                <c:pt idx="98">
                  <c:v>-17197.2</c:v>
                </c:pt>
                <c:pt idx="99">
                  <c:v>-10576.6</c:v>
                </c:pt>
                <c:pt idx="100">
                  <c:v>-3741.58</c:v>
                </c:pt>
                <c:pt idx="101">
                  <c:v>3560.34</c:v>
                </c:pt>
                <c:pt idx="102">
                  <c:v>10744.8</c:v>
                </c:pt>
                <c:pt idx="103">
                  <c:v>18707.400000000001</c:v>
                </c:pt>
                <c:pt idx="104">
                  <c:v>27421</c:v>
                </c:pt>
                <c:pt idx="105">
                  <c:v>36705</c:v>
                </c:pt>
                <c:pt idx="106">
                  <c:v>45930.400000000001</c:v>
                </c:pt>
                <c:pt idx="107">
                  <c:v>54177.8</c:v>
                </c:pt>
                <c:pt idx="108">
                  <c:v>62928.5</c:v>
                </c:pt>
                <c:pt idx="109">
                  <c:v>71842.3</c:v>
                </c:pt>
                <c:pt idx="110">
                  <c:v>78752</c:v>
                </c:pt>
                <c:pt idx="111">
                  <c:v>85306.6</c:v>
                </c:pt>
                <c:pt idx="112">
                  <c:v>89843.8</c:v>
                </c:pt>
                <c:pt idx="113">
                  <c:v>95001.9</c:v>
                </c:pt>
                <c:pt idx="114">
                  <c:v>97920.8</c:v>
                </c:pt>
                <c:pt idx="115">
                  <c:v>99272.2</c:v>
                </c:pt>
                <c:pt idx="116">
                  <c:v>99860.6</c:v>
                </c:pt>
                <c:pt idx="117">
                  <c:v>101116</c:v>
                </c:pt>
                <c:pt idx="118">
                  <c:v>100089</c:v>
                </c:pt>
                <c:pt idx="119">
                  <c:v>97726</c:v>
                </c:pt>
                <c:pt idx="120">
                  <c:v>95408.5</c:v>
                </c:pt>
              </c:numCache>
            </c:numRef>
          </c:yVal>
          <c:smooth val="1"/>
        </c:ser>
        <c:ser>
          <c:idx val="2"/>
          <c:order val="2"/>
          <c:tx>
            <c:v>Pugnin B</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dicroismo1!$A$2:$A$122</c:f>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f>dicroismo1!$D$2:$D$122</c:f>
              <c:numCache>
                <c:formatCode>General</c:formatCode>
                <c:ptCount val="121"/>
                <c:pt idx="0">
                  <c:v>1152.93</c:v>
                </c:pt>
                <c:pt idx="1">
                  <c:v>1265.56</c:v>
                </c:pt>
                <c:pt idx="2">
                  <c:v>1245.31</c:v>
                </c:pt>
                <c:pt idx="3">
                  <c:v>1431.11</c:v>
                </c:pt>
                <c:pt idx="4">
                  <c:v>1322.54</c:v>
                </c:pt>
                <c:pt idx="5">
                  <c:v>1338.07</c:v>
                </c:pt>
                <c:pt idx="6">
                  <c:v>1398.64</c:v>
                </c:pt>
                <c:pt idx="7">
                  <c:v>1313.5</c:v>
                </c:pt>
                <c:pt idx="8">
                  <c:v>1368.18</c:v>
                </c:pt>
                <c:pt idx="9">
                  <c:v>1394.28</c:v>
                </c:pt>
                <c:pt idx="10">
                  <c:v>1281.07</c:v>
                </c:pt>
                <c:pt idx="11">
                  <c:v>1325.03</c:v>
                </c:pt>
                <c:pt idx="12">
                  <c:v>1013.27</c:v>
                </c:pt>
                <c:pt idx="13">
                  <c:v>857.63300000000004</c:v>
                </c:pt>
                <c:pt idx="14">
                  <c:v>478.57499999999999</c:v>
                </c:pt>
                <c:pt idx="15">
                  <c:v>288.68799999999999</c:v>
                </c:pt>
                <c:pt idx="16">
                  <c:v>89.908299999999997</c:v>
                </c:pt>
                <c:pt idx="17">
                  <c:v>-316.76799999999997</c:v>
                </c:pt>
                <c:pt idx="18">
                  <c:v>-946.25699999999995</c:v>
                </c:pt>
                <c:pt idx="19">
                  <c:v>-1144.3499999999999</c:v>
                </c:pt>
                <c:pt idx="20">
                  <c:v>-1456.16</c:v>
                </c:pt>
                <c:pt idx="21">
                  <c:v>-1985.17</c:v>
                </c:pt>
                <c:pt idx="22">
                  <c:v>-2662.82</c:v>
                </c:pt>
                <c:pt idx="23">
                  <c:v>-3171.17</c:v>
                </c:pt>
                <c:pt idx="24">
                  <c:v>-3495.26</c:v>
                </c:pt>
                <c:pt idx="25">
                  <c:v>-3678.13</c:v>
                </c:pt>
                <c:pt idx="26">
                  <c:v>-4115.38</c:v>
                </c:pt>
                <c:pt idx="27">
                  <c:v>-4616.13</c:v>
                </c:pt>
                <c:pt idx="28">
                  <c:v>-4971.6499999999996</c:v>
                </c:pt>
                <c:pt idx="29">
                  <c:v>-5286.52</c:v>
                </c:pt>
                <c:pt idx="30">
                  <c:v>-5765.3</c:v>
                </c:pt>
                <c:pt idx="31">
                  <c:v>-6501.88</c:v>
                </c:pt>
                <c:pt idx="32">
                  <c:v>-7311.21</c:v>
                </c:pt>
                <c:pt idx="33">
                  <c:v>-8103.8</c:v>
                </c:pt>
                <c:pt idx="34">
                  <c:v>-8887.66</c:v>
                </c:pt>
                <c:pt idx="35">
                  <c:v>-9774.64</c:v>
                </c:pt>
                <c:pt idx="36">
                  <c:v>-10546.9</c:v>
                </c:pt>
                <c:pt idx="37">
                  <c:v>-11503.9</c:v>
                </c:pt>
                <c:pt idx="38">
                  <c:v>-12178.3</c:v>
                </c:pt>
                <c:pt idx="39">
                  <c:v>-12934.9</c:v>
                </c:pt>
                <c:pt idx="40">
                  <c:v>-13992.9</c:v>
                </c:pt>
                <c:pt idx="41">
                  <c:v>-14951.5</c:v>
                </c:pt>
                <c:pt idx="42">
                  <c:v>-15873.7</c:v>
                </c:pt>
                <c:pt idx="43">
                  <c:v>-16975.7</c:v>
                </c:pt>
                <c:pt idx="44">
                  <c:v>-17799.900000000001</c:v>
                </c:pt>
                <c:pt idx="45">
                  <c:v>-18914</c:v>
                </c:pt>
                <c:pt idx="46">
                  <c:v>-19782.2</c:v>
                </c:pt>
                <c:pt idx="47">
                  <c:v>-20316.2</c:v>
                </c:pt>
                <c:pt idx="48">
                  <c:v>-21267.1</c:v>
                </c:pt>
                <c:pt idx="49">
                  <c:v>-22101.7</c:v>
                </c:pt>
                <c:pt idx="50">
                  <c:v>-22885</c:v>
                </c:pt>
                <c:pt idx="51">
                  <c:v>-23535.1</c:v>
                </c:pt>
                <c:pt idx="52">
                  <c:v>-24319</c:v>
                </c:pt>
                <c:pt idx="53">
                  <c:v>-24904.2</c:v>
                </c:pt>
                <c:pt idx="54">
                  <c:v>-25581.3</c:v>
                </c:pt>
                <c:pt idx="55">
                  <c:v>-26182.6</c:v>
                </c:pt>
                <c:pt idx="56">
                  <c:v>-26663.1</c:v>
                </c:pt>
                <c:pt idx="57">
                  <c:v>-27040.9</c:v>
                </c:pt>
                <c:pt idx="58">
                  <c:v>-27422.6</c:v>
                </c:pt>
                <c:pt idx="59">
                  <c:v>-27790</c:v>
                </c:pt>
                <c:pt idx="60">
                  <c:v>-28485.4</c:v>
                </c:pt>
                <c:pt idx="61">
                  <c:v>-28941.9</c:v>
                </c:pt>
                <c:pt idx="62">
                  <c:v>-29033.200000000001</c:v>
                </c:pt>
                <c:pt idx="63">
                  <c:v>-29166.5</c:v>
                </c:pt>
                <c:pt idx="64">
                  <c:v>-29572.400000000001</c:v>
                </c:pt>
                <c:pt idx="65">
                  <c:v>-29955.599999999999</c:v>
                </c:pt>
                <c:pt idx="66">
                  <c:v>-30126.1</c:v>
                </c:pt>
                <c:pt idx="67">
                  <c:v>-30165.1</c:v>
                </c:pt>
                <c:pt idx="68">
                  <c:v>-30224</c:v>
                </c:pt>
                <c:pt idx="69">
                  <c:v>-30164.3</c:v>
                </c:pt>
                <c:pt idx="70">
                  <c:v>-30593</c:v>
                </c:pt>
                <c:pt idx="71">
                  <c:v>-30677.8</c:v>
                </c:pt>
                <c:pt idx="72">
                  <c:v>-30372.1</c:v>
                </c:pt>
                <c:pt idx="73">
                  <c:v>-30331</c:v>
                </c:pt>
                <c:pt idx="74">
                  <c:v>-30369.5</c:v>
                </c:pt>
                <c:pt idx="75">
                  <c:v>-30544.2</c:v>
                </c:pt>
                <c:pt idx="76">
                  <c:v>-30927.5</c:v>
                </c:pt>
                <c:pt idx="77">
                  <c:v>-30882.2</c:v>
                </c:pt>
                <c:pt idx="78">
                  <c:v>-31246.9</c:v>
                </c:pt>
                <c:pt idx="79">
                  <c:v>-31911.7</c:v>
                </c:pt>
                <c:pt idx="80">
                  <c:v>-32484</c:v>
                </c:pt>
                <c:pt idx="81">
                  <c:v>-33136.1</c:v>
                </c:pt>
                <c:pt idx="82">
                  <c:v>-33629.1</c:v>
                </c:pt>
                <c:pt idx="83">
                  <c:v>-34210.6</c:v>
                </c:pt>
                <c:pt idx="84">
                  <c:v>-34467</c:v>
                </c:pt>
                <c:pt idx="85">
                  <c:v>-34944.6</c:v>
                </c:pt>
                <c:pt idx="86">
                  <c:v>-35162.400000000001</c:v>
                </c:pt>
                <c:pt idx="87">
                  <c:v>-35184.199999999997</c:v>
                </c:pt>
                <c:pt idx="88">
                  <c:v>-35136.300000000003</c:v>
                </c:pt>
                <c:pt idx="89">
                  <c:v>-34225.300000000003</c:v>
                </c:pt>
                <c:pt idx="90">
                  <c:v>-32980</c:v>
                </c:pt>
                <c:pt idx="91">
                  <c:v>-31157.3</c:v>
                </c:pt>
                <c:pt idx="92">
                  <c:v>-29168.5</c:v>
                </c:pt>
                <c:pt idx="93">
                  <c:v>-26903.5</c:v>
                </c:pt>
                <c:pt idx="94">
                  <c:v>-24472</c:v>
                </c:pt>
                <c:pt idx="95">
                  <c:v>-21827</c:v>
                </c:pt>
                <c:pt idx="96">
                  <c:v>-18911.7</c:v>
                </c:pt>
                <c:pt idx="97">
                  <c:v>-15537.4</c:v>
                </c:pt>
                <c:pt idx="98">
                  <c:v>-11993</c:v>
                </c:pt>
                <c:pt idx="99">
                  <c:v>-7293.67</c:v>
                </c:pt>
                <c:pt idx="100">
                  <c:v>-2083.23</c:v>
                </c:pt>
                <c:pt idx="101">
                  <c:v>3239.67</c:v>
                </c:pt>
                <c:pt idx="102">
                  <c:v>8989.59</c:v>
                </c:pt>
                <c:pt idx="103">
                  <c:v>14759</c:v>
                </c:pt>
                <c:pt idx="104">
                  <c:v>20648.099999999999</c:v>
                </c:pt>
                <c:pt idx="105">
                  <c:v>27159.3</c:v>
                </c:pt>
                <c:pt idx="106">
                  <c:v>33471.1</c:v>
                </c:pt>
                <c:pt idx="107">
                  <c:v>40004.1</c:v>
                </c:pt>
                <c:pt idx="108">
                  <c:v>46284.3</c:v>
                </c:pt>
                <c:pt idx="109">
                  <c:v>51741.7</c:v>
                </c:pt>
                <c:pt idx="110">
                  <c:v>57234.7</c:v>
                </c:pt>
                <c:pt idx="111">
                  <c:v>62459.8</c:v>
                </c:pt>
                <c:pt idx="112">
                  <c:v>66315.600000000006</c:v>
                </c:pt>
                <c:pt idx="113">
                  <c:v>69285.8</c:v>
                </c:pt>
                <c:pt idx="114">
                  <c:v>71040.3</c:v>
                </c:pt>
                <c:pt idx="115">
                  <c:v>72938.399999999994</c:v>
                </c:pt>
                <c:pt idx="116">
                  <c:v>73652.5</c:v>
                </c:pt>
                <c:pt idx="117">
                  <c:v>74414</c:v>
                </c:pt>
                <c:pt idx="118">
                  <c:v>73068.899999999994</c:v>
                </c:pt>
                <c:pt idx="119">
                  <c:v>73074.899999999994</c:v>
                </c:pt>
                <c:pt idx="120">
                  <c:v>71207.899999999994</c:v>
                </c:pt>
              </c:numCache>
            </c:numRef>
          </c:yVal>
          <c:smooth val="1"/>
        </c:ser>
        <c:ser>
          <c:idx val="4"/>
          <c:order val="4"/>
          <c:tx>
            <c:v>Pugnin 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dicroismo1!$A$2:$A$122</c:f>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f>dicroismo1!$F$2:$F$122</c:f>
              <c:numCache>
                <c:formatCode>General</c:formatCode>
                <c:ptCount val="121"/>
                <c:pt idx="0">
                  <c:v>4878.79</c:v>
                </c:pt>
                <c:pt idx="1">
                  <c:v>4960.01</c:v>
                </c:pt>
                <c:pt idx="2">
                  <c:v>4829.43</c:v>
                </c:pt>
                <c:pt idx="3">
                  <c:v>4249.2700000000004</c:v>
                </c:pt>
                <c:pt idx="4">
                  <c:v>3851.02</c:v>
                </c:pt>
                <c:pt idx="5">
                  <c:v>3422.16</c:v>
                </c:pt>
                <c:pt idx="6">
                  <c:v>3301.88</c:v>
                </c:pt>
                <c:pt idx="7">
                  <c:v>2931.33</c:v>
                </c:pt>
                <c:pt idx="8">
                  <c:v>2457.54</c:v>
                </c:pt>
                <c:pt idx="9">
                  <c:v>2064.3200000000002</c:v>
                </c:pt>
                <c:pt idx="10">
                  <c:v>2020.03</c:v>
                </c:pt>
                <c:pt idx="11">
                  <c:v>1637.19</c:v>
                </c:pt>
                <c:pt idx="12">
                  <c:v>1395.54</c:v>
                </c:pt>
                <c:pt idx="13">
                  <c:v>714.95299999999997</c:v>
                </c:pt>
                <c:pt idx="14">
                  <c:v>469.51400000000001</c:v>
                </c:pt>
                <c:pt idx="15">
                  <c:v>203.95</c:v>
                </c:pt>
                <c:pt idx="16">
                  <c:v>-503.91800000000001</c:v>
                </c:pt>
                <c:pt idx="17">
                  <c:v>-1115.8699999999999</c:v>
                </c:pt>
                <c:pt idx="18">
                  <c:v>-1812.39</c:v>
                </c:pt>
                <c:pt idx="19">
                  <c:v>-2312.36</c:v>
                </c:pt>
                <c:pt idx="20">
                  <c:v>-3025.17</c:v>
                </c:pt>
                <c:pt idx="21">
                  <c:v>-3795.63</c:v>
                </c:pt>
                <c:pt idx="22">
                  <c:v>-4645.01</c:v>
                </c:pt>
                <c:pt idx="23">
                  <c:v>-5205.6099999999997</c:v>
                </c:pt>
                <c:pt idx="24">
                  <c:v>-6434.72</c:v>
                </c:pt>
                <c:pt idx="25">
                  <c:v>-7568.6</c:v>
                </c:pt>
                <c:pt idx="26">
                  <c:v>-9004.6299999999992</c:v>
                </c:pt>
                <c:pt idx="27">
                  <c:v>-10316.9</c:v>
                </c:pt>
                <c:pt idx="28">
                  <c:v>-11643.3</c:v>
                </c:pt>
                <c:pt idx="29">
                  <c:v>-13217.5</c:v>
                </c:pt>
                <c:pt idx="30">
                  <c:v>-15126.3</c:v>
                </c:pt>
                <c:pt idx="31">
                  <c:v>-16691.599999999999</c:v>
                </c:pt>
                <c:pt idx="32">
                  <c:v>-18571.5</c:v>
                </c:pt>
                <c:pt idx="33">
                  <c:v>-20760.5</c:v>
                </c:pt>
                <c:pt idx="34">
                  <c:v>-23229.9</c:v>
                </c:pt>
                <c:pt idx="35">
                  <c:v>-25799.4</c:v>
                </c:pt>
                <c:pt idx="36">
                  <c:v>-27808.7</c:v>
                </c:pt>
                <c:pt idx="37">
                  <c:v>-29392.5</c:v>
                </c:pt>
                <c:pt idx="38">
                  <c:v>-30969</c:v>
                </c:pt>
                <c:pt idx="39">
                  <c:v>-33190.300000000003</c:v>
                </c:pt>
                <c:pt idx="40">
                  <c:v>-34967.199999999997</c:v>
                </c:pt>
                <c:pt idx="41">
                  <c:v>-37059.699999999997</c:v>
                </c:pt>
                <c:pt idx="42">
                  <c:v>-39235.9</c:v>
                </c:pt>
                <c:pt idx="43">
                  <c:v>-41465.199999999997</c:v>
                </c:pt>
                <c:pt idx="44">
                  <c:v>-44404.2</c:v>
                </c:pt>
                <c:pt idx="45">
                  <c:v>-46707.199999999997</c:v>
                </c:pt>
                <c:pt idx="46">
                  <c:v>-48514.1</c:v>
                </c:pt>
                <c:pt idx="47">
                  <c:v>-50478.5</c:v>
                </c:pt>
                <c:pt idx="48">
                  <c:v>-52088.1</c:v>
                </c:pt>
                <c:pt idx="49">
                  <c:v>-54264</c:v>
                </c:pt>
                <c:pt idx="50">
                  <c:v>-56079.6</c:v>
                </c:pt>
                <c:pt idx="51">
                  <c:v>-57257.7</c:v>
                </c:pt>
                <c:pt idx="52">
                  <c:v>-58802.1</c:v>
                </c:pt>
                <c:pt idx="53">
                  <c:v>-59971.1</c:v>
                </c:pt>
                <c:pt idx="54">
                  <c:v>-61159.3</c:v>
                </c:pt>
                <c:pt idx="55">
                  <c:v>-62188.5</c:v>
                </c:pt>
                <c:pt idx="56">
                  <c:v>-63200.4</c:v>
                </c:pt>
                <c:pt idx="57">
                  <c:v>-64036.6</c:v>
                </c:pt>
                <c:pt idx="58">
                  <c:v>-65125.4</c:v>
                </c:pt>
                <c:pt idx="59">
                  <c:v>-66186.8</c:v>
                </c:pt>
                <c:pt idx="60">
                  <c:v>-66829.8</c:v>
                </c:pt>
                <c:pt idx="61">
                  <c:v>-67253.2</c:v>
                </c:pt>
                <c:pt idx="62">
                  <c:v>-67621.399999999994</c:v>
                </c:pt>
                <c:pt idx="63">
                  <c:v>-68002.600000000006</c:v>
                </c:pt>
                <c:pt idx="64">
                  <c:v>-68213.3</c:v>
                </c:pt>
                <c:pt idx="65">
                  <c:v>-68728.399999999994</c:v>
                </c:pt>
                <c:pt idx="66">
                  <c:v>-68757.600000000006</c:v>
                </c:pt>
                <c:pt idx="67">
                  <c:v>-69697.600000000006</c:v>
                </c:pt>
                <c:pt idx="68">
                  <c:v>-70973.7</c:v>
                </c:pt>
                <c:pt idx="69">
                  <c:v>-71513.600000000006</c:v>
                </c:pt>
                <c:pt idx="70">
                  <c:v>-72520.7</c:v>
                </c:pt>
                <c:pt idx="71">
                  <c:v>-73329.100000000006</c:v>
                </c:pt>
                <c:pt idx="72">
                  <c:v>-74053.7</c:v>
                </c:pt>
                <c:pt idx="73">
                  <c:v>-75524.899999999994</c:v>
                </c:pt>
                <c:pt idx="74">
                  <c:v>-76484.2</c:v>
                </c:pt>
                <c:pt idx="75">
                  <c:v>-77242.5</c:v>
                </c:pt>
                <c:pt idx="76">
                  <c:v>-78420.100000000006</c:v>
                </c:pt>
                <c:pt idx="77">
                  <c:v>-80145.5</c:v>
                </c:pt>
                <c:pt idx="78">
                  <c:v>-82156.600000000006</c:v>
                </c:pt>
                <c:pt idx="79">
                  <c:v>-84728</c:v>
                </c:pt>
                <c:pt idx="80">
                  <c:v>-87833.2</c:v>
                </c:pt>
                <c:pt idx="81">
                  <c:v>-91160.3</c:v>
                </c:pt>
                <c:pt idx="82">
                  <c:v>-94649.3</c:v>
                </c:pt>
                <c:pt idx="83">
                  <c:v>-98691.5</c:v>
                </c:pt>
                <c:pt idx="84">
                  <c:v>-102601</c:v>
                </c:pt>
                <c:pt idx="85">
                  <c:v>-106674</c:v>
                </c:pt>
                <c:pt idx="86">
                  <c:v>-109070</c:v>
                </c:pt>
                <c:pt idx="87">
                  <c:v>-111645</c:v>
                </c:pt>
                <c:pt idx="88">
                  <c:v>-114216</c:v>
                </c:pt>
                <c:pt idx="89">
                  <c:v>-115297</c:v>
                </c:pt>
                <c:pt idx="90">
                  <c:v>-115780</c:v>
                </c:pt>
                <c:pt idx="91">
                  <c:v>-115520</c:v>
                </c:pt>
                <c:pt idx="92">
                  <c:v>-114581</c:v>
                </c:pt>
                <c:pt idx="93">
                  <c:v>-113394</c:v>
                </c:pt>
                <c:pt idx="94">
                  <c:v>-111643</c:v>
                </c:pt>
                <c:pt idx="95">
                  <c:v>-108843</c:v>
                </c:pt>
                <c:pt idx="96">
                  <c:v>-105486</c:v>
                </c:pt>
                <c:pt idx="97">
                  <c:v>-98890.8</c:v>
                </c:pt>
                <c:pt idx="98">
                  <c:v>-93313.1</c:v>
                </c:pt>
                <c:pt idx="99">
                  <c:v>-84906.2</c:v>
                </c:pt>
                <c:pt idx="100">
                  <c:v>-75874.5</c:v>
                </c:pt>
                <c:pt idx="101">
                  <c:v>-64977.2</c:v>
                </c:pt>
                <c:pt idx="102">
                  <c:v>-54542.9</c:v>
                </c:pt>
                <c:pt idx="103">
                  <c:v>-44980</c:v>
                </c:pt>
                <c:pt idx="104">
                  <c:v>-34010.699999999997</c:v>
                </c:pt>
                <c:pt idx="105">
                  <c:v>-22127.8</c:v>
                </c:pt>
                <c:pt idx="106">
                  <c:v>-11398.7</c:v>
                </c:pt>
                <c:pt idx="107">
                  <c:v>2177.2399999999998</c:v>
                </c:pt>
                <c:pt idx="108">
                  <c:v>15223.5</c:v>
                </c:pt>
                <c:pt idx="109">
                  <c:v>29492.5</c:v>
                </c:pt>
                <c:pt idx="110">
                  <c:v>42775.7</c:v>
                </c:pt>
                <c:pt idx="111">
                  <c:v>55275.9</c:v>
                </c:pt>
                <c:pt idx="112">
                  <c:v>68760.600000000006</c:v>
                </c:pt>
                <c:pt idx="113">
                  <c:v>80492.899999999994</c:v>
                </c:pt>
                <c:pt idx="114">
                  <c:v>89338.7</c:v>
                </c:pt>
                <c:pt idx="115">
                  <c:v>96084.7</c:v>
                </c:pt>
                <c:pt idx="116">
                  <c:v>107180</c:v>
                </c:pt>
                <c:pt idx="117">
                  <c:v>112606</c:v>
                </c:pt>
                <c:pt idx="118">
                  <c:v>116690</c:v>
                </c:pt>
                <c:pt idx="119">
                  <c:v>120884</c:v>
                </c:pt>
                <c:pt idx="120">
                  <c:v>125728</c:v>
                </c:pt>
              </c:numCache>
            </c:numRef>
          </c:yVal>
          <c:smooth val="1"/>
        </c:ser>
        <c:dLbls>
          <c:showLegendKey val="0"/>
          <c:showVal val="0"/>
          <c:showCatName val="0"/>
          <c:showSerName val="0"/>
          <c:showPercent val="0"/>
          <c:showBubbleSize val="0"/>
        </c:dLbls>
        <c:axId val="155718016"/>
        <c:axId val="155718576"/>
        <c:extLst>
          <c:ext xmlns:c15="http://schemas.microsoft.com/office/drawing/2012/chart" uri="{02D57815-91ED-43cb-92C2-25804820EDAC}">
            <c15:filteredScatterSeries>
              <c15:ser>
                <c:idx val="0"/>
                <c:order val="0"/>
                <c:tx>
                  <c:strRef>
                    <c:extLst>
                      <c:ext uri="{02D57815-91ED-43cb-92C2-25804820EDAC}">
                        <c15:formulaRef>
                          <c15:sqref>dicroismo1!$B$1</c15:sqref>
                        </c15:formulaRef>
                      </c:ext>
                    </c:extLst>
                    <c:strCache>
                      <c:ptCount val="1"/>
                      <c:pt idx="0">
                        <c:v>3623  TFE30%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dicroismo1!$A$2:$A$122</c15:sqref>
                        </c15:formulaRef>
                      </c:ext>
                    </c:extLst>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extLst>
                      <c:ext uri="{02D57815-91ED-43cb-92C2-25804820EDAC}">
                        <c15:formulaRef>
                          <c15:sqref>dicroismo1!$B$2:$B$122</c15:sqref>
                        </c15:formulaRef>
                      </c:ext>
                    </c:extLst>
                    <c:numCache>
                      <c:formatCode>General</c:formatCode>
                      <c:ptCount val="121"/>
                      <c:pt idx="0">
                        <c:v>8532.74</c:v>
                      </c:pt>
                      <c:pt idx="1">
                        <c:v>9514.7999999999993</c:v>
                      </c:pt>
                      <c:pt idx="2">
                        <c:v>9831.75</c:v>
                      </c:pt>
                      <c:pt idx="3">
                        <c:v>9788.2099999999991</c:v>
                      </c:pt>
                      <c:pt idx="4">
                        <c:v>9379.7099999999991</c:v>
                      </c:pt>
                      <c:pt idx="5">
                        <c:v>10225.200000000001</c:v>
                      </c:pt>
                      <c:pt idx="6">
                        <c:v>10031.700000000001</c:v>
                      </c:pt>
                      <c:pt idx="7">
                        <c:v>9967.67</c:v>
                      </c:pt>
                      <c:pt idx="8">
                        <c:v>9525.7900000000009</c:v>
                      </c:pt>
                      <c:pt idx="9">
                        <c:v>8926.2000000000007</c:v>
                      </c:pt>
                      <c:pt idx="10">
                        <c:v>7889.91</c:v>
                      </c:pt>
                      <c:pt idx="11">
                        <c:v>7364.69</c:v>
                      </c:pt>
                      <c:pt idx="12">
                        <c:v>6048.67</c:v>
                      </c:pt>
                      <c:pt idx="13">
                        <c:v>5778.14</c:v>
                      </c:pt>
                      <c:pt idx="14">
                        <c:v>5254.52</c:v>
                      </c:pt>
                      <c:pt idx="15">
                        <c:v>5370.37</c:v>
                      </c:pt>
                      <c:pt idx="16">
                        <c:v>5240.38</c:v>
                      </c:pt>
                      <c:pt idx="17">
                        <c:v>4529.49</c:v>
                      </c:pt>
                      <c:pt idx="18">
                        <c:v>4173.42</c:v>
                      </c:pt>
                      <c:pt idx="19">
                        <c:v>3098</c:v>
                      </c:pt>
                      <c:pt idx="20">
                        <c:v>1743.33</c:v>
                      </c:pt>
                      <c:pt idx="21">
                        <c:v>772.31200000000001</c:v>
                      </c:pt>
                      <c:pt idx="22">
                        <c:v>-791.077</c:v>
                      </c:pt>
                      <c:pt idx="23">
                        <c:v>-2262.9499999999998</c:v>
                      </c:pt>
                      <c:pt idx="24">
                        <c:v>-2950.68</c:v>
                      </c:pt>
                      <c:pt idx="25">
                        <c:v>-4101.22</c:v>
                      </c:pt>
                      <c:pt idx="26">
                        <c:v>-5132.8900000000003</c:v>
                      </c:pt>
                      <c:pt idx="27">
                        <c:v>-5534.49</c:v>
                      </c:pt>
                      <c:pt idx="28">
                        <c:v>-6428.27</c:v>
                      </c:pt>
                      <c:pt idx="29">
                        <c:v>-6530.06</c:v>
                      </c:pt>
                      <c:pt idx="30">
                        <c:v>-7379.95</c:v>
                      </c:pt>
                      <c:pt idx="31">
                        <c:v>-7840.18</c:v>
                      </c:pt>
                      <c:pt idx="32">
                        <c:v>-8951.75</c:v>
                      </c:pt>
                      <c:pt idx="33">
                        <c:v>-10234.1</c:v>
                      </c:pt>
                      <c:pt idx="34">
                        <c:v>-11300.4</c:v>
                      </c:pt>
                      <c:pt idx="35">
                        <c:v>-11101.7</c:v>
                      </c:pt>
                      <c:pt idx="36">
                        <c:v>-11945.7</c:v>
                      </c:pt>
                      <c:pt idx="37">
                        <c:v>-12707</c:v>
                      </c:pt>
                      <c:pt idx="38">
                        <c:v>-13003.8</c:v>
                      </c:pt>
                      <c:pt idx="39">
                        <c:v>-13124</c:v>
                      </c:pt>
                      <c:pt idx="40">
                        <c:v>-13616.8</c:v>
                      </c:pt>
                      <c:pt idx="41">
                        <c:v>-15063.4</c:v>
                      </c:pt>
                      <c:pt idx="42">
                        <c:v>-17022.5</c:v>
                      </c:pt>
                      <c:pt idx="43">
                        <c:v>-17770.8</c:v>
                      </c:pt>
                      <c:pt idx="44">
                        <c:v>-18948.900000000001</c:v>
                      </c:pt>
                      <c:pt idx="45">
                        <c:v>-20128.5</c:v>
                      </c:pt>
                      <c:pt idx="46">
                        <c:v>-22029.8</c:v>
                      </c:pt>
                      <c:pt idx="47">
                        <c:v>-23327.3</c:v>
                      </c:pt>
                      <c:pt idx="48">
                        <c:v>-25375.7</c:v>
                      </c:pt>
                      <c:pt idx="49">
                        <c:v>-28482.2</c:v>
                      </c:pt>
                      <c:pt idx="50">
                        <c:v>-32405.200000000001</c:v>
                      </c:pt>
                      <c:pt idx="51">
                        <c:v>-35662</c:v>
                      </c:pt>
                      <c:pt idx="52">
                        <c:v>-40278.199999999997</c:v>
                      </c:pt>
                      <c:pt idx="53">
                        <c:v>-43398.400000000001</c:v>
                      </c:pt>
                      <c:pt idx="54">
                        <c:v>-47032.1</c:v>
                      </c:pt>
                      <c:pt idx="55">
                        <c:v>-53229.2</c:v>
                      </c:pt>
                      <c:pt idx="56">
                        <c:v>-57453.2</c:v>
                      </c:pt>
                      <c:pt idx="57">
                        <c:v>-63221.2</c:v>
                      </c:pt>
                      <c:pt idx="58">
                        <c:v>-70731.3</c:v>
                      </c:pt>
                      <c:pt idx="59">
                        <c:v>-77321.5</c:v>
                      </c:pt>
                      <c:pt idx="60">
                        <c:v>-85278.3</c:v>
                      </c:pt>
                      <c:pt idx="61">
                        <c:v>-92702</c:v>
                      </c:pt>
                      <c:pt idx="62">
                        <c:v>-99399.5</c:v>
                      </c:pt>
                      <c:pt idx="63">
                        <c:v>-109216</c:v>
                      </c:pt>
                      <c:pt idx="64">
                        <c:v>-120559</c:v>
                      </c:pt>
                      <c:pt idx="65">
                        <c:v>-131830</c:v>
                      </c:pt>
                      <c:pt idx="66">
                        <c:v>-143819</c:v>
                      </c:pt>
                      <c:pt idx="67">
                        <c:v>-158092</c:v>
                      </c:pt>
                      <c:pt idx="68">
                        <c:v>-171126</c:v>
                      </c:pt>
                      <c:pt idx="69">
                        <c:v>-186744</c:v>
                      </c:pt>
                      <c:pt idx="70">
                        <c:v>-199941</c:v>
                      </c:pt>
                      <c:pt idx="71">
                        <c:v>-213054</c:v>
                      </c:pt>
                      <c:pt idx="72">
                        <c:v>-227801</c:v>
                      </c:pt>
                      <c:pt idx="73">
                        <c:v>-242718</c:v>
                      </c:pt>
                      <c:pt idx="74">
                        <c:v>-257626</c:v>
                      </c:pt>
                      <c:pt idx="75">
                        <c:v>-274692</c:v>
                      </c:pt>
                      <c:pt idx="76">
                        <c:v>-289751</c:v>
                      </c:pt>
                      <c:pt idx="77">
                        <c:v>-307148</c:v>
                      </c:pt>
                      <c:pt idx="78">
                        <c:v>-325304</c:v>
                      </c:pt>
                      <c:pt idx="79">
                        <c:v>-341479</c:v>
                      </c:pt>
                      <c:pt idx="80">
                        <c:v>-358543</c:v>
                      </c:pt>
                      <c:pt idx="81">
                        <c:v>-373678</c:v>
                      </c:pt>
                      <c:pt idx="82">
                        <c:v>-387081</c:v>
                      </c:pt>
                      <c:pt idx="83">
                        <c:v>-400579</c:v>
                      </c:pt>
                      <c:pt idx="84">
                        <c:v>-413931</c:v>
                      </c:pt>
                      <c:pt idx="85">
                        <c:v>-424378</c:v>
                      </c:pt>
                      <c:pt idx="86">
                        <c:v>-434702</c:v>
                      </c:pt>
                      <c:pt idx="87">
                        <c:v>-445950</c:v>
                      </c:pt>
                      <c:pt idx="88">
                        <c:v>-456368</c:v>
                      </c:pt>
                      <c:pt idx="89">
                        <c:v>-467530</c:v>
                      </c:pt>
                      <c:pt idx="90">
                        <c:v>-475318</c:v>
                      </c:pt>
                      <c:pt idx="91">
                        <c:v>-478705</c:v>
                      </c:pt>
                      <c:pt idx="92">
                        <c:v>-483390</c:v>
                      </c:pt>
                      <c:pt idx="93">
                        <c:v>-483502</c:v>
                      </c:pt>
                      <c:pt idx="94">
                        <c:v>-484304</c:v>
                      </c:pt>
                      <c:pt idx="95">
                        <c:v>-479865</c:v>
                      </c:pt>
                      <c:pt idx="96">
                        <c:v>-471415</c:v>
                      </c:pt>
                      <c:pt idx="97">
                        <c:v>-465898</c:v>
                      </c:pt>
                      <c:pt idx="98">
                        <c:v>-456107</c:v>
                      </c:pt>
                      <c:pt idx="99">
                        <c:v>-441426</c:v>
                      </c:pt>
                      <c:pt idx="100">
                        <c:v>-430151</c:v>
                      </c:pt>
                      <c:pt idx="101">
                        <c:v>-415385</c:v>
                      </c:pt>
                      <c:pt idx="102">
                        <c:v>-397081</c:v>
                      </c:pt>
                      <c:pt idx="103">
                        <c:v>-377470</c:v>
                      </c:pt>
                      <c:pt idx="104">
                        <c:v>-356388</c:v>
                      </c:pt>
                      <c:pt idx="105">
                        <c:v>-337749</c:v>
                      </c:pt>
                      <c:pt idx="106">
                        <c:v>-318247</c:v>
                      </c:pt>
                      <c:pt idx="107">
                        <c:v>-296352</c:v>
                      </c:pt>
                      <c:pt idx="108">
                        <c:v>-269240</c:v>
                      </c:pt>
                      <c:pt idx="109">
                        <c:v>-246821</c:v>
                      </c:pt>
                      <c:pt idx="110">
                        <c:v>-229221</c:v>
                      </c:pt>
                      <c:pt idx="111">
                        <c:v>-215433</c:v>
                      </c:pt>
                      <c:pt idx="112">
                        <c:v>-197081</c:v>
                      </c:pt>
                      <c:pt idx="113">
                        <c:v>-174133</c:v>
                      </c:pt>
                      <c:pt idx="114">
                        <c:v>-154007</c:v>
                      </c:pt>
                      <c:pt idx="115">
                        <c:v>-141472</c:v>
                      </c:pt>
                      <c:pt idx="116">
                        <c:v>-121565</c:v>
                      </c:pt>
                      <c:pt idx="117">
                        <c:v>-104489</c:v>
                      </c:pt>
                      <c:pt idx="118">
                        <c:v>-84908.7</c:v>
                      </c:pt>
                      <c:pt idx="119">
                        <c:v>-71109.8</c:v>
                      </c:pt>
                      <c:pt idx="120">
                        <c:v>-64935.7</c:v>
                      </c:pt>
                    </c:numCache>
                  </c:numRef>
                </c:yVal>
                <c:smooth val="1"/>
              </c15:ser>
            </c15:filteredScatterSeries>
            <c15:filteredScatterSeries>
              <c15:ser>
                <c:idx val="3"/>
                <c:order val="3"/>
                <c:tx>
                  <c:strRef>
                    <c:extLst xmlns:c15="http://schemas.microsoft.com/office/drawing/2012/chart">
                      <c:ext xmlns:c15="http://schemas.microsoft.com/office/drawing/2012/chart" uri="{02D57815-91ED-43cb-92C2-25804820EDAC}">
                        <c15:formulaRef>
                          <c15:sqref>dicroismo1!$E$1</c15:sqref>
                        </c15:formulaRef>
                      </c:ext>
                    </c:extLst>
                    <c:strCache>
                      <c:ptCount val="1"/>
                      <c:pt idx="0">
                        <c:v>3667  TFE30%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dicroismo1!$A$2:$A$122</c15:sqref>
                        </c15:formulaRef>
                      </c:ext>
                    </c:extLst>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extLst xmlns:c15="http://schemas.microsoft.com/office/drawing/2012/chart">
                      <c:ext xmlns:c15="http://schemas.microsoft.com/office/drawing/2012/chart" uri="{02D57815-91ED-43cb-92C2-25804820EDAC}">
                        <c15:formulaRef>
                          <c15:sqref>dicroismo1!$E$2:$E$122</c15:sqref>
                        </c15:formulaRef>
                      </c:ext>
                    </c:extLst>
                    <c:numCache>
                      <c:formatCode>General</c:formatCode>
                      <c:ptCount val="121"/>
                      <c:pt idx="0">
                        <c:v>3856.18</c:v>
                      </c:pt>
                      <c:pt idx="1">
                        <c:v>3980.52</c:v>
                      </c:pt>
                      <c:pt idx="2">
                        <c:v>4355.3100000000004</c:v>
                      </c:pt>
                      <c:pt idx="3">
                        <c:v>4604.8100000000004</c:v>
                      </c:pt>
                      <c:pt idx="4">
                        <c:v>4633.72</c:v>
                      </c:pt>
                      <c:pt idx="5">
                        <c:v>4436.7700000000004</c:v>
                      </c:pt>
                      <c:pt idx="6">
                        <c:v>4562.87</c:v>
                      </c:pt>
                      <c:pt idx="7">
                        <c:v>4484.58</c:v>
                      </c:pt>
                      <c:pt idx="8">
                        <c:v>4478.92</c:v>
                      </c:pt>
                      <c:pt idx="9">
                        <c:v>4000.09</c:v>
                      </c:pt>
                      <c:pt idx="10">
                        <c:v>3507.68</c:v>
                      </c:pt>
                      <c:pt idx="11">
                        <c:v>3274</c:v>
                      </c:pt>
                      <c:pt idx="12">
                        <c:v>2950.09</c:v>
                      </c:pt>
                      <c:pt idx="13">
                        <c:v>2344.5700000000002</c:v>
                      </c:pt>
                      <c:pt idx="14">
                        <c:v>2232.5300000000002</c:v>
                      </c:pt>
                      <c:pt idx="15">
                        <c:v>2107.0100000000002</c:v>
                      </c:pt>
                      <c:pt idx="16">
                        <c:v>1872.31</c:v>
                      </c:pt>
                      <c:pt idx="17">
                        <c:v>1960.32</c:v>
                      </c:pt>
                      <c:pt idx="18">
                        <c:v>2063.7800000000002</c:v>
                      </c:pt>
                      <c:pt idx="19">
                        <c:v>1937.02</c:v>
                      </c:pt>
                      <c:pt idx="20">
                        <c:v>1767.68</c:v>
                      </c:pt>
                      <c:pt idx="21">
                        <c:v>1537.56</c:v>
                      </c:pt>
                      <c:pt idx="22">
                        <c:v>1496.28</c:v>
                      </c:pt>
                      <c:pt idx="23">
                        <c:v>1204.77</c:v>
                      </c:pt>
                      <c:pt idx="24">
                        <c:v>333.738</c:v>
                      </c:pt>
                      <c:pt idx="25">
                        <c:v>-420.59899999999999</c:v>
                      </c:pt>
                      <c:pt idx="26">
                        <c:v>-947.24300000000005</c:v>
                      </c:pt>
                      <c:pt idx="27">
                        <c:v>-1402.77</c:v>
                      </c:pt>
                      <c:pt idx="28">
                        <c:v>-2184.29</c:v>
                      </c:pt>
                      <c:pt idx="29">
                        <c:v>-3054.37</c:v>
                      </c:pt>
                      <c:pt idx="30">
                        <c:v>-3677.21</c:v>
                      </c:pt>
                      <c:pt idx="31">
                        <c:v>-4380.7299999999996</c:v>
                      </c:pt>
                      <c:pt idx="32">
                        <c:v>-5199.1499999999996</c:v>
                      </c:pt>
                      <c:pt idx="33">
                        <c:v>-5433.08</c:v>
                      </c:pt>
                      <c:pt idx="34">
                        <c:v>-5832.78</c:v>
                      </c:pt>
                      <c:pt idx="35">
                        <c:v>-6439.65</c:v>
                      </c:pt>
                      <c:pt idx="36">
                        <c:v>-7202.14</c:v>
                      </c:pt>
                      <c:pt idx="37">
                        <c:v>-8337.14</c:v>
                      </c:pt>
                      <c:pt idx="38">
                        <c:v>-8583.4599999999991</c:v>
                      </c:pt>
                      <c:pt idx="39">
                        <c:v>-9104.2000000000007</c:v>
                      </c:pt>
                      <c:pt idx="40">
                        <c:v>-9990.52</c:v>
                      </c:pt>
                      <c:pt idx="41">
                        <c:v>-11486</c:v>
                      </c:pt>
                      <c:pt idx="42">
                        <c:v>-12774.2</c:v>
                      </c:pt>
                      <c:pt idx="43">
                        <c:v>-13841.2</c:v>
                      </c:pt>
                      <c:pt idx="44">
                        <c:v>-14581.8</c:v>
                      </c:pt>
                      <c:pt idx="45">
                        <c:v>-15559.7</c:v>
                      </c:pt>
                      <c:pt idx="46">
                        <c:v>-16477.8</c:v>
                      </c:pt>
                      <c:pt idx="47">
                        <c:v>-17464.2</c:v>
                      </c:pt>
                      <c:pt idx="48">
                        <c:v>-18228.8</c:v>
                      </c:pt>
                      <c:pt idx="49">
                        <c:v>-18979.400000000001</c:v>
                      </c:pt>
                      <c:pt idx="50">
                        <c:v>-19492.2</c:v>
                      </c:pt>
                      <c:pt idx="51">
                        <c:v>-19648.900000000001</c:v>
                      </c:pt>
                      <c:pt idx="52">
                        <c:v>-20246.599999999999</c:v>
                      </c:pt>
                      <c:pt idx="53">
                        <c:v>-21365.4</c:v>
                      </c:pt>
                      <c:pt idx="54">
                        <c:v>-21931.4</c:v>
                      </c:pt>
                      <c:pt idx="55">
                        <c:v>-21953.7</c:v>
                      </c:pt>
                      <c:pt idx="56">
                        <c:v>-22273.8</c:v>
                      </c:pt>
                      <c:pt idx="57">
                        <c:v>-22676.2</c:v>
                      </c:pt>
                      <c:pt idx="58">
                        <c:v>-23381</c:v>
                      </c:pt>
                      <c:pt idx="59">
                        <c:v>-23865.5</c:v>
                      </c:pt>
                      <c:pt idx="60">
                        <c:v>-24152.3</c:v>
                      </c:pt>
                      <c:pt idx="61">
                        <c:v>-24191.200000000001</c:v>
                      </c:pt>
                      <c:pt idx="62">
                        <c:v>-24608</c:v>
                      </c:pt>
                      <c:pt idx="63">
                        <c:v>-24575.200000000001</c:v>
                      </c:pt>
                      <c:pt idx="64">
                        <c:v>-24969.3</c:v>
                      </c:pt>
                      <c:pt idx="65">
                        <c:v>-25226</c:v>
                      </c:pt>
                      <c:pt idx="66">
                        <c:v>-25129.3</c:v>
                      </c:pt>
                      <c:pt idx="67">
                        <c:v>-25734.9</c:v>
                      </c:pt>
                      <c:pt idx="68">
                        <c:v>-26300.2</c:v>
                      </c:pt>
                      <c:pt idx="69">
                        <c:v>-26247.8</c:v>
                      </c:pt>
                      <c:pt idx="70">
                        <c:v>-26456</c:v>
                      </c:pt>
                      <c:pt idx="71">
                        <c:v>-26962</c:v>
                      </c:pt>
                      <c:pt idx="72">
                        <c:v>-27225.4</c:v>
                      </c:pt>
                      <c:pt idx="73">
                        <c:v>-26900.799999999999</c:v>
                      </c:pt>
                      <c:pt idx="74">
                        <c:v>-26331.7</c:v>
                      </c:pt>
                      <c:pt idx="75">
                        <c:v>-26365.599999999999</c:v>
                      </c:pt>
                      <c:pt idx="76">
                        <c:v>-26617</c:v>
                      </c:pt>
                      <c:pt idx="77">
                        <c:v>-26659</c:v>
                      </c:pt>
                      <c:pt idx="78">
                        <c:v>-26643.599999999999</c:v>
                      </c:pt>
                      <c:pt idx="79">
                        <c:v>-26878.9</c:v>
                      </c:pt>
                      <c:pt idx="80">
                        <c:v>-27722.9</c:v>
                      </c:pt>
                      <c:pt idx="81">
                        <c:v>-28055.4</c:v>
                      </c:pt>
                      <c:pt idx="82">
                        <c:v>-28087.1</c:v>
                      </c:pt>
                      <c:pt idx="83">
                        <c:v>-28402.6</c:v>
                      </c:pt>
                      <c:pt idx="84">
                        <c:v>-28125.5</c:v>
                      </c:pt>
                      <c:pt idx="85">
                        <c:v>-28529.599999999999</c:v>
                      </c:pt>
                      <c:pt idx="86">
                        <c:v>-27597.3</c:v>
                      </c:pt>
                      <c:pt idx="87">
                        <c:v>-26488.5</c:v>
                      </c:pt>
                      <c:pt idx="88">
                        <c:v>-25788</c:v>
                      </c:pt>
                      <c:pt idx="89">
                        <c:v>-24990.7</c:v>
                      </c:pt>
                      <c:pt idx="90">
                        <c:v>-23294.400000000001</c:v>
                      </c:pt>
                      <c:pt idx="91">
                        <c:v>-21477.200000000001</c:v>
                      </c:pt>
                      <c:pt idx="92">
                        <c:v>-19434.8</c:v>
                      </c:pt>
                      <c:pt idx="93">
                        <c:v>-17803.5</c:v>
                      </c:pt>
                      <c:pt idx="94">
                        <c:v>-15665.3</c:v>
                      </c:pt>
                      <c:pt idx="95">
                        <c:v>-13492</c:v>
                      </c:pt>
                      <c:pt idx="96">
                        <c:v>-9947.17</c:v>
                      </c:pt>
                      <c:pt idx="97">
                        <c:v>-6734.24</c:v>
                      </c:pt>
                      <c:pt idx="98">
                        <c:v>-3335.97</c:v>
                      </c:pt>
                      <c:pt idx="99">
                        <c:v>468.67</c:v>
                      </c:pt>
                      <c:pt idx="100">
                        <c:v>4194.5200000000004</c:v>
                      </c:pt>
                      <c:pt idx="101">
                        <c:v>8578.77</c:v>
                      </c:pt>
                      <c:pt idx="102">
                        <c:v>12964.5</c:v>
                      </c:pt>
                      <c:pt idx="103">
                        <c:v>17171.7</c:v>
                      </c:pt>
                      <c:pt idx="104">
                        <c:v>20745.3</c:v>
                      </c:pt>
                      <c:pt idx="105">
                        <c:v>24117.4</c:v>
                      </c:pt>
                      <c:pt idx="106">
                        <c:v>27457.599999999999</c:v>
                      </c:pt>
                      <c:pt idx="107">
                        <c:v>31783.9</c:v>
                      </c:pt>
                      <c:pt idx="108">
                        <c:v>35550.800000000003</c:v>
                      </c:pt>
                      <c:pt idx="109">
                        <c:v>37413.800000000003</c:v>
                      </c:pt>
                      <c:pt idx="110">
                        <c:v>39354.1</c:v>
                      </c:pt>
                      <c:pt idx="111">
                        <c:v>43283.5</c:v>
                      </c:pt>
                      <c:pt idx="112">
                        <c:v>46224.6</c:v>
                      </c:pt>
                      <c:pt idx="113">
                        <c:v>47516.3</c:v>
                      </c:pt>
                      <c:pt idx="114">
                        <c:v>48602</c:v>
                      </c:pt>
                      <c:pt idx="115">
                        <c:v>50556.1</c:v>
                      </c:pt>
                      <c:pt idx="116">
                        <c:v>52394.7</c:v>
                      </c:pt>
                      <c:pt idx="117">
                        <c:v>53213.1</c:v>
                      </c:pt>
                      <c:pt idx="118">
                        <c:v>52640.4</c:v>
                      </c:pt>
                      <c:pt idx="119">
                        <c:v>52570.5</c:v>
                      </c:pt>
                      <c:pt idx="120">
                        <c:v>53074.8</c:v>
                      </c:pt>
                    </c:numCache>
                  </c:numRef>
                </c:yVal>
                <c:smooth val="1"/>
              </c15:ser>
            </c15:filteredScatterSeries>
            <c15:filteredScatterSeries>
              <c15:ser>
                <c:idx val="5"/>
                <c:order val="5"/>
                <c:tx>
                  <c:strRef>
                    <c:extLst xmlns:c15="http://schemas.microsoft.com/office/drawing/2012/chart">
                      <c:ext xmlns:c15="http://schemas.microsoft.com/office/drawing/2012/chart" uri="{02D57815-91ED-43cb-92C2-25804820EDAC}">
                        <c15:formulaRef>
                          <c15:sqref>dicroismo1!$G$1</c15:sqref>
                        </c15:formulaRef>
                      </c:ext>
                    </c:extLst>
                    <c:strCache>
                      <c:ptCount val="1"/>
                      <c:pt idx="0">
                        <c:v>3669  TFE30%</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dicroismo1!$A$2:$A$122</c15:sqref>
                        </c15:formulaRef>
                      </c:ext>
                    </c:extLst>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extLst xmlns:c15="http://schemas.microsoft.com/office/drawing/2012/chart">
                      <c:ext xmlns:c15="http://schemas.microsoft.com/office/drawing/2012/chart" uri="{02D57815-91ED-43cb-92C2-25804820EDAC}">
                        <c15:formulaRef>
                          <c15:sqref>dicroismo1!$G$2:$G$122</c15:sqref>
                        </c15:formulaRef>
                      </c:ext>
                    </c:extLst>
                    <c:numCache>
                      <c:formatCode>General</c:formatCode>
                      <c:ptCount val="121"/>
                      <c:pt idx="0">
                        <c:v>4456.17</c:v>
                      </c:pt>
                      <c:pt idx="1">
                        <c:v>4435.67</c:v>
                      </c:pt>
                      <c:pt idx="2">
                        <c:v>3975.11</c:v>
                      </c:pt>
                      <c:pt idx="3">
                        <c:v>3690.89</c:v>
                      </c:pt>
                      <c:pt idx="4">
                        <c:v>3477.5</c:v>
                      </c:pt>
                      <c:pt idx="5">
                        <c:v>3262.17</c:v>
                      </c:pt>
                      <c:pt idx="6">
                        <c:v>3031.16</c:v>
                      </c:pt>
                      <c:pt idx="7">
                        <c:v>2970.07</c:v>
                      </c:pt>
                      <c:pt idx="8">
                        <c:v>2666.37</c:v>
                      </c:pt>
                      <c:pt idx="9">
                        <c:v>2526.77</c:v>
                      </c:pt>
                      <c:pt idx="10">
                        <c:v>2417.7199999999998</c:v>
                      </c:pt>
                      <c:pt idx="11">
                        <c:v>2212.69</c:v>
                      </c:pt>
                      <c:pt idx="12">
                        <c:v>1884.01</c:v>
                      </c:pt>
                      <c:pt idx="13">
                        <c:v>1803.83</c:v>
                      </c:pt>
                      <c:pt idx="14">
                        <c:v>1666.4</c:v>
                      </c:pt>
                      <c:pt idx="15">
                        <c:v>1650.54</c:v>
                      </c:pt>
                      <c:pt idx="16">
                        <c:v>1525.42</c:v>
                      </c:pt>
                      <c:pt idx="17">
                        <c:v>1301.42</c:v>
                      </c:pt>
                      <c:pt idx="18">
                        <c:v>1289.3499999999999</c:v>
                      </c:pt>
                      <c:pt idx="19">
                        <c:v>1176.5999999999999</c:v>
                      </c:pt>
                      <c:pt idx="20">
                        <c:v>813.14</c:v>
                      </c:pt>
                      <c:pt idx="21">
                        <c:v>571.81500000000005</c:v>
                      </c:pt>
                      <c:pt idx="22">
                        <c:v>213.29499999999999</c:v>
                      </c:pt>
                      <c:pt idx="23">
                        <c:v>172.17</c:v>
                      </c:pt>
                      <c:pt idx="24">
                        <c:v>164.779</c:v>
                      </c:pt>
                      <c:pt idx="25">
                        <c:v>-314.81099999999998</c:v>
                      </c:pt>
                      <c:pt idx="26">
                        <c:v>-250.39500000000001</c:v>
                      </c:pt>
                      <c:pt idx="27">
                        <c:v>-390.73099999999999</c:v>
                      </c:pt>
                      <c:pt idx="28">
                        <c:v>-381.35300000000001</c:v>
                      </c:pt>
                      <c:pt idx="29">
                        <c:v>-518.976</c:v>
                      </c:pt>
                      <c:pt idx="30">
                        <c:v>-734.54600000000005</c:v>
                      </c:pt>
                      <c:pt idx="31">
                        <c:v>-558.649</c:v>
                      </c:pt>
                      <c:pt idx="32">
                        <c:v>-445.98</c:v>
                      </c:pt>
                      <c:pt idx="33">
                        <c:v>-776.81799999999998</c:v>
                      </c:pt>
                      <c:pt idx="34">
                        <c:v>-675.09299999999996</c:v>
                      </c:pt>
                      <c:pt idx="35">
                        <c:v>-886.50400000000002</c:v>
                      </c:pt>
                      <c:pt idx="36">
                        <c:v>-654.75599999999997</c:v>
                      </c:pt>
                      <c:pt idx="37">
                        <c:v>-736.149</c:v>
                      </c:pt>
                      <c:pt idx="38">
                        <c:v>-1361.48</c:v>
                      </c:pt>
                      <c:pt idx="39">
                        <c:v>-1886.44</c:v>
                      </c:pt>
                      <c:pt idx="40">
                        <c:v>-2075.25</c:v>
                      </c:pt>
                      <c:pt idx="41">
                        <c:v>-2560.38</c:v>
                      </c:pt>
                      <c:pt idx="42">
                        <c:v>-2931.96</c:v>
                      </c:pt>
                      <c:pt idx="43">
                        <c:v>-3884.69</c:v>
                      </c:pt>
                      <c:pt idx="44">
                        <c:v>-4379.34</c:v>
                      </c:pt>
                      <c:pt idx="45">
                        <c:v>-4479.1000000000004</c:v>
                      </c:pt>
                      <c:pt idx="46">
                        <c:v>-4576.1400000000003</c:v>
                      </c:pt>
                      <c:pt idx="47">
                        <c:v>-5422.86</c:v>
                      </c:pt>
                      <c:pt idx="48">
                        <c:v>-5580.35</c:v>
                      </c:pt>
                      <c:pt idx="49">
                        <c:v>-5530.75</c:v>
                      </c:pt>
                      <c:pt idx="50">
                        <c:v>-5445.79</c:v>
                      </c:pt>
                      <c:pt idx="51">
                        <c:v>-5565.83</c:v>
                      </c:pt>
                      <c:pt idx="52">
                        <c:v>-5984.35</c:v>
                      </c:pt>
                      <c:pt idx="53">
                        <c:v>-6162.44</c:v>
                      </c:pt>
                      <c:pt idx="54">
                        <c:v>-6215.95</c:v>
                      </c:pt>
                      <c:pt idx="55">
                        <c:v>-6501.45</c:v>
                      </c:pt>
                      <c:pt idx="56">
                        <c:v>-7366.09</c:v>
                      </c:pt>
                      <c:pt idx="57">
                        <c:v>-7731.12</c:v>
                      </c:pt>
                      <c:pt idx="58">
                        <c:v>-8214.31</c:v>
                      </c:pt>
                      <c:pt idx="59">
                        <c:v>-8042.23</c:v>
                      </c:pt>
                      <c:pt idx="60">
                        <c:v>-8424.75</c:v>
                      </c:pt>
                      <c:pt idx="61">
                        <c:v>-8542.82</c:v>
                      </c:pt>
                      <c:pt idx="62">
                        <c:v>-8761.5499999999993</c:v>
                      </c:pt>
                      <c:pt idx="63">
                        <c:v>-8547.35</c:v>
                      </c:pt>
                      <c:pt idx="64">
                        <c:v>-8906.42</c:v>
                      </c:pt>
                      <c:pt idx="65">
                        <c:v>-10094.700000000001</c:v>
                      </c:pt>
                      <c:pt idx="66">
                        <c:v>-11459.1</c:v>
                      </c:pt>
                      <c:pt idx="67">
                        <c:v>-12800.8</c:v>
                      </c:pt>
                      <c:pt idx="68">
                        <c:v>-13950.9</c:v>
                      </c:pt>
                      <c:pt idx="69">
                        <c:v>-15388.1</c:v>
                      </c:pt>
                      <c:pt idx="70">
                        <c:v>-16797.5</c:v>
                      </c:pt>
                      <c:pt idx="71">
                        <c:v>-18211.599999999999</c:v>
                      </c:pt>
                      <c:pt idx="72">
                        <c:v>-19544.3</c:v>
                      </c:pt>
                      <c:pt idx="73">
                        <c:v>-20548.900000000001</c:v>
                      </c:pt>
                      <c:pt idx="74">
                        <c:v>-22100</c:v>
                      </c:pt>
                      <c:pt idx="75">
                        <c:v>-23740</c:v>
                      </c:pt>
                      <c:pt idx="76">
                        <c:v>-25512.1</c:v>
                      </c:pt>
                      <c:pt idx="77">
                        <c:v>-27201.200000000001</c:v>
                      </c:pt>
                      <c:pt idx="78">
                        <c:v>-28659.7</c:v>
                      </c:pt>
                      <c:pt idx="79">
                        <c:v>-31051.7</c:v>
                      </c:pt>
                      <c:pt idx="80">
                        <c:v>-33763</c:v>
                      </c:pt>
                      <c:pt idx="81">
                        <c:v>-36104.400000000001</c:v>
                      </c:pt>
                      <c:pt idx="82">
                        <c:v>-39321.300000000003</c:v>
                      </c:pt>
                      <c:pt idx="83">
                        <c:v>-42770.5</c:v>
                      </c:pt>
                      <c:pt idx="84">
                        <c:v>-45670.8</c:v>
                      </c:pt>
                      <c:pt idx="85">
                        <c:v>-48116.4</c:v>
                      </c:pt>
                      <c:pt idx="86">
                        <c:v>-49457.9</c:v>
                      </c:pt>
                      <c:pt idx="87">
                        <c:v>-50853</c:v>
                      </c:pt>
                      <c:pt idx="88">
                        <c:v>-52898.400000000001</c:v>
                      </c:pt>
                      <c:pt idx="89">
                        <c:v>-54208.2</c:v>
                      </c:pt>
                      <c:pt idx="90">
                        <c:v>-54927.9</c:v>
                      </c:pt>
                      <c:pt idx="91">
                        <c:v>-57883.199999999997</c:v>
                      </c:pt>
                      <c:pt idx="92">
                        <c:v>-60633.5</c:v>
                      </c:pt>
                      <c:pt idx="93">
                        <c:v>-63310.1</c:v>
                      </c:pt>
                      <c:pt idx="94">
                        <c:v>-66135.899999999994</c:v>
                      </c:pt>
                      <c:pt idx="95">
                        <c:v>-67121.399999999994</c:v>
                      </c:pt>
                      <c:pt idx="96">
                        <c:v>-68726.8</c:v>
                      </c:pt>
                      <c:pt idx="97">
                        <c:v>-70362.7</c:v>
                      </c:pt>
                      <c:pt idx="98">
                        <c:v>-71957.3</c:v>
                      </c:pt>
                      <c:pt idx="99">
                        <c:v>-73700.800000000003</c:v>
                      </c:pt>
                      <c:pt idx="100">
                        <c:v>-73323.199999999997</c:v>
                      </c:pt>
                      <c:pt idx="101">
                        <c:v>-72735.5</c:v>
                      </c:pt>
                      <c:pt idx="102">
                        <c:v>-72832.3</c:v>
                      </c:pt>
                      <c:pt idx="103">
                        <c:v>-73099.600000000006</c:v>
                      </c:pt>
                      <c:pt idx="104">
                        <c:v>-71961.600000000006</c:v>
                      </c:pt>
                      <c:pt idx="105">
                        <c:v>-69635.3</c:v>
                      </c:pt>
                      <c:pt idx="106">
                        <c:v>-69152.399999999994</c:v>
                      </c:pt>
                      <c:pt idx="107">
                        <c:v>-66890.2</c:v>
                      </c:pt>
                      <c:pt idx="108">
                        <c:v>-63103.3</c:v>
                      </c:pt>
                      <c:pt idx="109">
                        <c:v>-62916.4</c:v>
                      </c:pt>
                      <c:pt idx="110">
                        <c:v>-63160</c:v>
                      </c:pt>
                      <c:pt idx="111">
                        <c:v>-58938.400000000001</c:v>
                      </c:pt>
                      <c:pt idx="112">
                        <c:v>-55610.5</c:v>
                      </c:pt>
                      <c:pt idx="113">
                        <c:v>-50465.8</c:v>
                      </c:pt>
                      <c:pt idx="114">
                        <c:v>-44717.1</c:v>
                      </c:pt>
                      <c:pt idx="115">
                        <c:v>-37761</c:v>
                      </c:pt>
                      <c:pt idx="116">
                        <c:v>-28095.599999999999</c:v>
                      </c:pt>
                      <c:pt idx="117">
                        <c:v>-25665.7</c:v>
                      </c:pt>
                      <c:pt idx="118">
                        <c:v>-28121.7</c:v>
                      </c:pt>
                      <c:pt idx="119">
                        <c:v>-25456.400000000001</c:v>
                      </c:pt>
                      <c:pt idx="120">
                        <c:v>-30738.799999999999</c:v>
                      </c:pt>
                    </c:numCache>
                  </c:numRef>
                </c:yVal>
                <c:smooth val="1"/>
              </c15:ser>
            </c15:filteredScatterSeries>
            <c15:filteredScatterSeries>
              <c15:ser>
                <c:idx val="6"/>
                <c:order val="6"/>
                <c:tx>
                  <c:strRef>
                    <c:extLst xmlns:c15="http://schemas.microsoft.com/office/drawing/2012/chart">
                      <c:ext xmlns:c15="http://schemas.microsoft.com/office/drawing/2012/chart" uri="{02D57815-91ED-43cb-92C2-25804820EDAC}">
                        <c15:formulaRef>
                          <c15:sqref>dicroismo1!$H$1</c15:sqref>
                        </c15:formulaRef>
                      </c:ext>
                    </c:extLst>
                    <c:strCache>
                      <c:ptCount val="1"/>
                      <c:pt idx="0">
                        <c:v>3670  TFE30%</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extLst xmlns:c15="http://schemas.microsoft.com/office/drawing/2012/chart">
                      <c:ext xmlns:c15="http://schemas.microsoft.com/office/drawing/2012/chart" uri="{02D57815-91ED-43cb-92C2-25804820EDAC}">
                        <c15:formulaRef>
                          <c15:sqref>dicroismo1!$A$2:$A$122</c15:sqref>
                        </c15:formulaRef>
                      </c:ext>
                    </c:extLst>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extLst xmlns:c15="http://schemas.microsoft.com/office/drawing/2012/chart">
                      <c:ext xmlns:c15="http://schemas.microsoft.com/office/drawing/2012/chart" uri="{02D57815-91ED-43cb-92C2-25804820EDAC}">
                        <c15:formulaRef>
                          <c15:sqref>dicroismo1!$H$2:$H$122</c15:sqref>
                        </c15:formulaRef>
                      </c:ext>
                    </c:extLst>
                    <c:numCache>
                      <c:formatCode>General</c:formatCode>
                      <c:ptCount val="121"/>
                      <c:pt idx="0">
                        <c:v>2577.59</c:v>
                      </c:pt>
                      <c:pt idx="1">
                        <c:v>2685.16</c:v>
                      </c:pt>
                      <c:pt idx="2">
                        <c:v>2527.54</c:v>
                      </c:pt>
                      <c:pt idx="3">
                        <c:v>2402.63</c:v>
                      </c:pt>
                      <c:pt idx="4">
                        <c:v>2132.5300000000002</c:v>
                      </c:pt>
                      <c:pt idx="5">
                        <c:v>2133.94</c:v>
                      </c:pt>
                      <c:pt idx="6">
                        <c:v>2137.9699999999998</c:v>
                      </c:pt>
                      <c:pt idx="7">
                        <c:v>2115.59</c:v>
                      </c:pt>
                      <c:pt idx="8">
                        <c:v>1938.15</c:v>
                      </c:pt>
                      <c:pt idx="9">
                        <c:v>1676.04</c:v>
                      </c:pt>
                      <c:pt idx="10">
                        <c:v>1651.27</c:v>
                      </c:pt>
                      <c:pt idx="11">
                        <c:v>1625.24</c:v>
                      </c:pt>
                      <c:pt idx="12">
                        <c:v>1428.86</c:v>
                      </c:pt>
                      <c:pt idx="13">
                        <c:v>1358.37</c:v>
                      </c:pt>
                      <c:pt idx="14">
                        <c:v>873.16399999999999</c:v>
                      </c:pt>
                      <c:pt idx="15">
                        <c:v>624.91200000000003</c:v>
                      </c:pt>
                      <c:pt idx="16">
                        <c:v>422.339</c:v>
                      </c:pt>
                      <c:pt idx="17">
                        <c:v>-1.39916</c:v>
                      </c:pt>
                      <c:pt idx="18">
                        <c:v>-376.42200000000003</c:v>
                      </c:pt>
                      <c:pt idx="19">
                        <c:v>-935.21400000000006</c:v>
                      </c:pt>
                      <c:pt idx="20">
                        <c:v>-1544.95</c:v>
                      </c:pt>
                      <c:pt idx="21">
                        <c:v>-2153.5500000000002</c:v>
                      </c:pt>
                      <c:pt idx="22">
                        <c:v>-2701.36</c:v>
                      </c:pt>
                      <c:pt idx="23">
                        <c:v>-3438.27</c:v>
                      </c:pt>
                      <c:pt idx="24">
                        <c:v>-4147.54</c:v>
                      </c:pt>
                      <c:pt idx="25">
                        <c:v>-4717.3500000000004</c:v>
                      </c:pt>
                      <c:pt idx="26">
                        <c:v>-5407.81</c:v>
                      </c:pt>
                      <c:pt idx="27">
                        <c:v>-6198.14</c:v>
                      </c:pt>
                      <c:pt idx="28">
                        <c:v>-6954.91</c:v>
                      </c:pt>
                      <c:pt idx="29">
                        <c:v>-7856.27</c:v>
                      </c:pt>
                      <c:pt idx="30">
                        <c:v>-8725.24</c:v>
                      </c:pt>
                      <c:pt idx="31">
                        <c:v>-9590.85</c:v>
                      </c:pt>
                      <c:pt idx="32">
                        <c:v>-10590.6</c:v>
                      </c:pt>
                      <c:pt idx="33">
                        <c:v>-11673</c:v>
                      </c:pt>
                      <c:pt idx="34">
                        <c:v>-12812.8</c:v>
                      </c:pt>
                      <c:pt idx="35">
                        <c:v>-14104.1</c:v>
                      </c:pt>
                      <c:pt idx="36">
                        <c:v>-15258.5</c:v>
                      </c:pt>
                      <c:pt idx="37">
                        <c:v>-16477.5</c:v>
                      </c:pt>
                      <c:pt idx="38">
                        <c:v>-17554.599999999999</c:v>
                      </c:pt>
                      <c:pt idx="39">
                        <c:v>-18833.099999999999</c:v>
                      </c:pt>
                      <c:pt idx="40">
                        <c:v>-20094.2</c:v>
                      </c:pt>
                      <c:pt idx="41">
                        <c:v>-21708.400000000001</c:v>
                      </c:pt>
                      <c:pt idx="42">
                        <c:v>-23157</c:v>
                      </c:pt>
                      <c:pt idx="43">
                        <c:v>-24518.5</c:v>
                      </c:pt>
                      <c:pt idx="44">
                        <c:v>-25950.7</c:v>
                      </c:pt>
                      <c:pt idx="45">
                        <c:v>-27541.599999999999</c:v>
                      </c:pt>
                      <c:pt idx="46">
                        <c:v>-29181.3</c:v>
                      </c:pt>
                      <c:pt idx="47">
                        <c:v>-30195</c:v>
                      </c:pt>
                      <c:pt idx="48">
                        <c:v>-31249.1</c:v>
                      </c:pt>
                      <c:pt idx="49">
                        <c:v>-32107.8</c:v>
                      </c:pt>
                      <c:pt idx="50">
                        <c:v>-33482</c:v>
                      </c:pt>
                      <c:pt idx="51">
                        <c:v>-34424.800000000003</c:v>
                      </c:pt>
                      <c:pt idx="52">
                        <c:v>-35306.6</c:v>
                      </c:pt>
                      <c:pt idx="53">
                        <c:v>-35963.800000000003</c:v>
                      </c:pt>
                      <c:pt idx="54">
                        <c:v>-36872.1</c:v>
                      </c:pt>
                      <c:pt idx="55">
                        <c:v>-37756.6</c:v>
                      </c:pt>
                      <c:pt idx="56">
                        <c:v>-38327.699999999997</c:v>
                      </c:pt>
                      <c:pt idx="57">
                        <c:v>-38999.9</c:v>
                      </c:pt>
                      <c:pt idx="58">
                        <c:v>-39263</c:v>
                      </c:pt>
                      <c:pt idx="59">
                        <c:v>-39604.800000000003</c:v>
                      </c:pt>
                      <c:pt idx="60">
                        <c:v>-39786.199999999997</c:v>
                      </c:pt>
                      <c:pt idx="61">
                        <c:v>-40021.4</c:v>
                      </c:pt>
                      <c:pt idx="62">
                        <c:v>-40315.599999999999</c:v>
                      </c:pt>
                      <c:pt idx="63">
                        <c:v>-40821.300000000003</c:v>
                      </c:pt>
                      <c:pt idx="64">
                        <c:v>-41036.199999999997</c:v>
                      </c:pt>
                      <c:pt idx="65">
                        <c:v>-41469.5</c:v>
                      </c:pt>
                      <c:pt idx="66">
                        <c:v>-41987.6</c:v>
                      </c:pt>
                      <c:pt idx="67">
                        <c:v>-42806.3</c:v>
                      </c:pt>
                      <c:pt idx="68">
                        <c:v>-43138.3</c:v>
                      </c:pt>
                      <c:pt idx="69">
                        <c:v>-43545.5</c:v>
                      </c:pt>
                      <c:pt idx="70">
                        <c:v>-44125.8</c:v>
                      </c:pt>
                      <c:pt idx="71">
                        <c:v>-44788.1</c:v>
                      </c:pt>
                      <c:pt idx="72">
                        <c:v>-45190</c:v>
                      </c:pt>
                      <c:pt idx="73">
                        <c:v>-45660.800000000003</c:v>
                      </c:pt>
                      <c:pt idx="74">
                        <c:v>-46236</c:v>
                      </c:pt>
                      <c:pt idx="75">
                        <c:v>-46929.5</c:v>
                      </c:pt>
                      <c:pt idx="76">
                        <c:v>-47541</c:v>
                      </c:pt>
                      <c:pt idx="77">
                        <c:v>-48325.599999999999</c:v>
                      </c:pt>
                      <c:pt idx="78">
                        <c:v>-49632.4</c:v>
                      </c:pt>
                      <c:pt idx="79">
                        <c:v>-51069.9</c:v>
                      </c:pt>
                      <c:pt idx="80">
                        <c:v>-52480.800000000003</c:v>
                      </c:pt>
                      <c:pt idx="81">
                        <c:v>-54049</c:v>
                      </c:pt>
                      <c:pt idx="82">
                        <c:v>-55498.9</c:v>
                      </c:pt>
                      <c:pt idx="83">
                        <c:v>-56897.5</c:v>
                      </c:pt>
                      <c:pt idx="84">
                        <c:v>-58189.5</c:v>
                      </c:pt>
                      <c:pt idx="85">
                        <c:v>-59817</c:v>
                      </c:pt>
                      <c:pt idx="86">
                        <c:v>-60779.8</c:v>
                      </c:pt>
                      <c:pt idx="87">
                        <c:v>-61149.599999999999</c:v>
                      </c:pt>
                      <c:pt idx="88">
                        <c:v>-61133</c:v>
                      </c:pt>
                      <c:pt idx="89">
                        <c:v>-61027.9</c:v>
                      </c:pt>
                      <c:pt idx="90">
                        <c:v>-60488.1</c:v>
                      </c:pt>
                      <c:pt idx="91">
                        <c:v>-58660.4</c:v>
                      </c:pt>
                      <c:pt idx="92">
                        <c:v>-55462.6</c:v>
                      </c:pt>
                      <c:pt idx="93">
                        <c:v>-52195.7</c:v>
                      </c:pt>
                      <c:pt idx="94">
                        <c:v>-48005.5</c:v>
                      </c:pt>
                      <c:pt idx="95">
                        <c:v>-43662.1</c:v>
                      </c:pt>
                      <c:pt idx="96">
                        <c:v>-38525.9</c:v>
                      </c:pt>
                      <c:pt idx="97">
                        <c:v>-32647.9</c:v>
                      </c:pt>
                      <c:pt idx="98">
                        <c:v>-25995.9</c:v>
                      </c:pt>
                      <c:pt idx="99">
                        <c:v>-19328.400000000001</c:v>
                      </c:pt>
                      <c:pt idx="100">
                        <c:v>-11826.7</c:v>
                      </c:pt>
                      <c:pt idx="101">
                        <c:v>-4565.84</c:v>
                      </c:pt>
                      <c:pt idx="102">
                        <c:v>3913.92</c:v>
                      </c:pt>
                      <c:pt idx="103">
                        <c:v>13397.3</c:v>
                      </c:pt>
                      <c:pt idx="104">
                        <c:v>22598</c:v>
                      </c:pt>
                      <c:pt idx="105">
                        <c:v>31533.599999999999</c:v>
                      </c:pt>
                      <c:pt idx="106">
                        <c:v>40346.199999999997</c:v>
                      </c:pt>
                      <c:pt idx="107">
                        <c:v>49980.9</c:v>
                      </c:pt>
                      <c:pt idx="108">
                        <c:v>57932.800000000003</c:v>
                      </c:pt>
                      <c:pt idx="109">
                        <c:v>65821.3</c:v>
                      </c:pt>
                      <c:pt idx="110">
                        <c:v>72796.600000000006</c:v>
                      </c:pt>
                      <c:pt idx="111">
                        <c:v>79018</c:v>
                      </c:pt>
                      <c:pt idx="112">
                        <c:v>84586.5</c:v>
                      </c:pt>
                      <c:pt idx="113">
                        <c:v>89031.6</c:v>
                      </c:pt>
                      <c:pt idx="114">
                        <c:v>91998.1</c:v>
                      </c:pt>
                      <c:pt idx="115">
                        <c:v>95624.9</c:v>
                      </c:pt>
                      <c:pt idx="116">
                        <c:v>97929.3</c:v>
                      </c:pt>
                      <c:pt idx="117">
                        <c:v>99219.1</c:v>
                      </c:pt>
                      <c:pt idx="118">
                        <c:v>99059.7</c:v>
                      </c:pt>
                      <c:pt idx="119">
                        <c:v>100632</c:v>
                      </c:pt>
                      <c:pt idx="120">
                        <c:v>102067</c:v>
                      </c:pt>
                    </c:numCache>
                  </c:numRef>
                </c:yVal>
                <c:smooth val="1"/>
              </c15:ser>
            </c15:filteredScatterSeries>
            <c15:filteredScatterSeries>
              <c15:ser>
                <c:idx val="7"/>
                <c:order val="7"/>
                <c:tx>
                  <c:strRef>
                    <c:extLst xmlns:c15="http://schemas.microsoft.com/office/drawing/2012/chart">
                      <c:ext xmlns:c15="http://schemas.microsoft.com/office/drawing/2012/chart" uri="{02D57815-91ED-43cb-92C2-25804820EDAC}">
                        <c15:formulaRef>
                          <c15:sqref>dicroismo1!$I$1</c15:sqref>
                        </c15:formulaRef>
                      </c:ext>
                    </c:extLst>
                    <c:strCache>
                      <c:ptCount val="1"/>
                      <c:pt idx="0">
                        <c:v>3671  TFE30%</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dicroismo1!$A$2:$A$122</c15:sqref>
                        </c15:formulaRef>
                      </c:ext>
                    </c:extLst>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extLst xmlns:c15="http://schemas.microsoft.com/office/drawing/2012/chart">
                      <c:ext xmlns:c15="http://schemas.microsoft.com/office/drawing/2012/chart" uri="{02D57815-91ED-43cb-92C2-25804820EDAC}">
                        <c15:formulaRef>
                          <c15:sqref>dicroismo1!$I$2:$I$122</c15:sqref>
                        </c15:formulaRef>
                      </c:ext>
                    </c:extLst>
                    <c:numCache>
                      <c:formatCode>General</c:formatCode>
                      <c:ptCount val="121"/>
                      <c:pt idx="0">
                        <c:v>2960.77</c:v>
                      </c:pt>
                      <c:pt idx="1">
                        <c:v>2891.75</c:v>
                      </c:pt>
                      <c:pt idx="2">
                        <c:v>2797.6</c:v>
                      </c:pt>
                      <c:pt idx="3">
                        <c:v>2691.64</c:v>
                      </c:pt>
                      <c:pt idx="4">
                        <c:v>2669.46</c:v>
                      </c:pt>
                      <c:pt idx="5">
                        <c:v>2803.02</c:v>
                      </c:pt>
                      <c:pt idx="6">
                        <c:v>2780.47</c:v>
                      </c:pt>
                      <c:pt idx="7">
                        <c:v>2500.1799999999998</c:v>
                      </c:pt>
                      <c:pt idx="8">
                        <c:v>2453.11</c:v>
                      </c:pt>
                      <c:pt idx="9">
                        <c:v>2188.44</c:v>
                      </c:pt>
                      <c:pt idx="10">
                        <c:v>2081.86</c:v>
                      </c:pt>
                      <c:pt idx="11">
                        <c:v>1739.29</c:v>
                      </c:pt>
                      <c:pt idx="12">
                        <c:v>1219.8399999999999</c:v>
                      </c:pt>
                      <c:pt idx="13">
                        <c:v>984.69</c:v>
                      </c:pt>
                      <c:pt idx="14">
                        <c:v>857.03200000000004</c:v>
                      </c:pt>
                      <c:pt idx="15">
                        <c:v>436.69400000000002</c:v>
                      </c:pt>
                      <c:pt idx="16">
                        <c:v>65.487799999999993</c:v>
                      </c:pt>
                      <c:pt idx="17">
                        <c:v>-352.30599999999998</c:v>
                      </c:pt>
                      <c:pt idx="18">
                        <c:v>-699.87699999999995</c:v>
                      </c:pt>
                      <c:pt idx="19">
                        <c:v>-943.22900000000004</c:v>
                      </c:pt>
                      <c:pt idx="20">
                        <c:v>-1272.3499999999999</c:v>
                      </c:pt>
                      <c:pt idx="21">
                        <c:v>-1750.48</c:v>
                      </c:pt>
                      <c:pt idx="22">
                        <c:v>-2063.98</c:v>
                      </c:pt>
                      <c:pt idx="23">
                        <c:v>-2208.36</c:v>
                      </c:pt>
                      <c:pt idx="24">
                        <c:v>-2578.08</c:v>
                      </c:pt>
                      <c:pt idx="25">
                        <c:v>-3243.91</c:v>
                      </c:pt>
                      <c:pt idx="26">
                        <c:v>-4061.42</c:v>
                      </c:pt>
                      <c:pt idx="27">
                        <c:v>-4929.3500000000004</c:v>
                      </c:pt>
                      <c:pt idx="28">
                        <c:v>-5755.77</c:v>
                      </c:pt>
                      <c:pt idx="29">
                        <c:v>-6546.25</c:v>
                      </c:pt>
                      <c:pt idx="30">
                        <c:v>-7688.45</c:v>
                      </c:pt>
                      <c:pt idx="31">
                        <c:v>-8807.16</c:v>
                      </c:pt>
                      <c:pt idx="32">
                        <c:v>-9823.7900000000009</c:v>
                      </c:pt>
                      <c:pt idx="33">
                        <c:v>-10835.6</c:v>
                      </c:pt>
                      <c:pt idx="34">
                        <c:v>-12166.9</c:v>
                      </c:pt>
                      <c:pt idx="35">
                        <c:v>-13255.9</c:v>
                      </c:pt>
                      <c:pt idx="36">
                        <c:v>-14539.1</c:v>
                      </c:pt>
                      <c:pt idx="37">
                        <c:v>-15900.7</c:v>
                      </c:pt>
                      <c:pt idx="38">
                        <c:v>-16957.599999999999</c:v>
                      </c:pt>
                      <c:pt idx="39">
                        <c:v>-17904.3</c:v>
                      </c:pt>
                      <c:pt idx="40">
                        <c:v>-18849.099999999999</c:v>
                      </c:pt>
                      <c:pt idx="41">
                        <c:v>-20134.599999999999</c:v>
                      </c:pt>
                      <c:pt idx="42">
                        <c:v>-21404.799999999999</c:v>
                      </c:pt>
                      <c:pt idx="43">
                        <c:v>-22467</c:v>
                      </c:pt>
                      <c:pt idx="44">
                        <c:v>-23581.3</c:v>
                      </c:pt>
                      <c:pt idx="45">
                        <c:v>-24761.3</c:v>
                      </c:pt>
                      <c:pt idx="46">
                        <c:v>-25997.599999999999</c:v>
                      </c:pt>
                      <c:pt idx="47">
                        <c:v>-27109</c:v>
                      </c:pt>
                      <c:pt idx="48">
                        <c:v>-28034.7</c:v>
                      </c:pt>
                      <c:pt idx="49">
                        <c:v>-28955.8</c:v>
                      </c:pt>
                      <c:pt idx="50">
                        <c:v>-29823.1</c:v>
                      </c:pt>
                      <c:pt idx="51">
                        <c:v>-31072.799999999999</c:v>
                      </c:pt>
                      <c:pt idx="52">
                        <c:v>-31942.7</c:v>
                      </c:pt>
                      <c:pt idx="53">
                        <c:v>-33058.300000000003</c:v>
                      </c:pt>
                      <c:pt idx="54">
                        <c:v>-33862.5</c:v>
                      </c:pt>
                      <c:pt idx="55">
                        <c:v>-34491.5</c:v>
                      </c:pt>
                      <c:pt idx="56">
                        <c:v>-35391.5</c:v>
                      </c:pt>
                      <c:pt idx="57">
                        <c:v>-36006.5</c:v>
                      </c:pt>
                      <c:pt idx="58">
                        <c:v>-36251</c:v>
                      </c:pt>
                      <c:pt idx="59">
                        <c:v>-36745.699999999997</c:v>
                      </c:pt>
                      <c:pt idx="60">
                        <c:v>-37050.400000000001</c:v>
                      </c:pt>
                      <c:pt idx="61">
                        <c:v>-37224.199999999997</c:v>
                      </c:pt>
                      <c:pt idx="62">
                        <c:v>-37449.5</c:v>
                      </c:pt>
                      <c:pt idx="63">
                        <c:v>-37564.199999999997</c:v>
                      </c:pt>
                      <c:pt idx="64">
                        <c:v>-37659.5</c:v>
                      </c:pt>
                      <c:pt idx="65">
                        <c:v>-38055.300000000003</c:v>
                      </c:pt>
                      <c:pt idx="66">
                        <c:v>-38112.9</c:v>
                      </c:pt>
                      <c:pt idx="67">
                        <c:v>-38665.9</c:v>
                      </c:pt>
                      <c:pt idx="68">
                        <c:v>-39233.699999999997</c:v>
                      </c:pt>
                      <c:pt idx="69">
                        <c:v>-39783.199999999997</c:v>
                      </c:pt>
                      <c:pt idx="70">
                        <c:v>-40114</c:v>
                      </c:pt>
                      <c:pt idx="71">
                        <c:v>-40625.599999999999</c:v>
                      </c:pt>
                      <c:pt idx="72">
                        <c:v>-41154.6</c:v>
                      </c:pt>
                      <c:pt idx="73">
                        <c:v>-41983.4</c:v>
                      </c:pt>
                      <c:pt idx="74">
                        <c:v>-42557.2</c:v>
                      </c:pt>
                      <c:pt idx="75">
                        <c:v>-43316.9</c:v>
                      </c:pt>
                      <c:pt idx="76">
                        <c:v>-44210.8</c:v>
                      </c:pt>
                      <c:pt idx="77">
                        <c:v>-45445.8</c:v>
                      </c:pt>
                      <c:pt idx="78">
                        <c:v>-46538.9</c:v>
                      </c:pt>
                      <c:pt idx="79">
                        <c:v>-48164.4</c:v>
                      </c:pt>
                      <c:pt idx="80">
                        <c:v>-49445.599999999999</c:v>
                      </c:pt>
                      <c:pt idx="81">
                        <c:v>-50794.400000000001</c:v>
                      </c:pt>
                      <c:pt idx="82">
                        <c:v>-52299.1</c:v>
                      </c:pt>
                      <c:pt idx="83">
                        <c:v>-53714.6</c:v>
                      </c:pt>
                      <c:pt idx="84">
                        <c:v>-54418.1</c:v>
                      </c:pt>
                      <c:pt idx="85">
                        <c:v>-55132</c:v>
                      </c:pt>
                      <c:pt idx="86">
                        <c:v>-55401.9</c:v>
                      </c:pt>
                      <c:pt idx="87">
                        <c:v>-55813.5</c:v>
                      </c:pt>
                      <c:pt idx="88">
                        <c:v>-55412.2</c:v>
                      </c:pt>
                      <c:pt idx="89">
                        <c:v>-55150.2</c:v>
                      </c:pt>
                      <c:pt idx="90">
                        <c:v>-54415.9</c:v>
                      </c:pt>
                      <c:pt idx="91">
                        <c:v>-52917.4</c:v>
                      </c:pt>
                      <c:pt idx="92">
                        <c:v>-50449.7</c:v>
                      </c:pt>
                      <c:pt idx="93">
                        <c:v>-47892.7</c:v>
                      </c:pt>
                      <c:pt idx="94">
                        <c:v>-44702.3</c:v>
                      </c:pt>
                      <c:pt idx="95">
                        <c:v>-41135.300000000003</c:v>
                      </c:pt>
                      <c:pt idx="96">
                        <c:v>-36313.9</c:v>
                      </c:pt>
                      <c:pt idx="97">
                        <c:v>-31062</c:v>
                      </c:pt>
                      <c:pt idx="98">
                        <c:v>-25770.3</c:v>
                      </c:pt>
                      <c:pt idx="99">
                        <c:v>-19753.400000000001</c:v>
                      </c:pt>
                      <c:pt idx="100">
                        <c:v>-13210.7</c:v>
                      </c:pt>
                      <c:pt idx="101">
                        <c:v>-6003.2</c:v>
                      </c:pt>
                      <c:pt idx="102">
                        <c:v>2228.56</c:v>
                      </c:pt>
                      <c:pt idx="103">
                        <c:v>10419.5</c:v>
                      </c:pt>
                      <c:pt idx="104">
                        <c:v>19357.7</c:v>
                      </c:pt>
                      <c:pt idx="105">
                        <c:v>28566.3</c:v>
                      </c:pt>
                      <c:pt idx="106">
                        <c:v>37530.400000000001</c:v>
                      </c:pt>
                      <c:pt idx="107">
                        <c:v>47224.5</c:v>
                      </c:pt>
                      <c:pt idx="108">
                        <c:v>55915.4</c:v>
                      </c:pt>
                      <c:pt idx="109">
                        <c:v>63840</c:v>
                      </c:pt>
                      <c:pt idx="110">
                        <c:v>71460.2</c:v>
                      </c:pt>
                      <c:pt idx="111">
                        <c:v>78025.600000000006</c:v>
                      </c:pt>
                      <c:pt idx="112">
                        <c:v>83886.9</c:v>
                      </c:pt>
                      <c:pt idx="113">
                        <c:v>87807.3</c:v>
                      </c:pt>
                      <c:pt idx="114">
                        <c:v>90787.8</c:v>
                      </c:pt>
                      <c:pt idx="115">
                        <c:v>93758.7</c:v>
                      </c:pt>
                      <c:pt idx="116">
                        <c:v>96605.2</c:v>
                      </c:pt>
                      <c:pt idx="117">
                        <c:v>96180.800000000003</c:v>
                      </c:pt>
                      <c:pt idx="118">
                        <c:v>95972.2</c:v>
                      </c:pt>
                      <c:pt idx="119">
                        <c:v>95284.7</c:v>
                      </c:pt>
                      <c:pt idx="120">
                        <c:v>95092.4</c:v>
                      </c:pt>
                    </c:numCache>
                  </c:numRef>
                </c:yVal>
                <c:smooth val="1"/>
              </c15:ser>
            </c15:filteredScatterSeries>
            <c15:filteredScatterSeries>
              <c15:ser>
                <c:idx val="8"/>
                <c:order val="8"/>
                <c:tx>
                  <c:strRef>
                    <c:extLst xmlns:c15="http://schemas.microsoft.com/office/drawing/2012/chart">
                      <c:ext xmlns:c15="http://schemas.microsoft.com/office/drawing/2012/chart" uri="{02D57815-91ED-43cb-92C2-25804820EDAC}">
                        <c15:formulaRef>
                          <c15:sqref>dicroismo1!$J$1</c15:sqref>
                        </c15:formulaRef>
                      </c:ext>
                    </c:extLst>
                    <c:strCache>
                      <c:ptCount val="1"/>
                      <c:pt idx="0">
                        <c:v>3672  TFE30%</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dicroismo1!$A$2:$A$122</c15:sqref>
                        </c15:formulaRef>
                      </c:ext>
                    </c:extLst>
                    <c:numCache>
                      <c:formatCode>General</c:formatCode>
                      <c:ptCount val="121"/>
                      <c:pt idx="0">
                        <c:v>250</c:v>
                      </c:pt>
                      <c:pt idx="1">
                        <c:v>249.5</c:v>
                      </c:pt>
                      <c:pt idx="2">
                        <c:v>249</c:v>
                      </c:pt>
                      <c:pt idx="3">
                        <c:v>248.5</c:v>
                      </c:pt>
                      <c:pt idx="4">
                        <c:v>248</c:v>
                      </c:pt>
                      <c:pt idx="5">
                        <c:v>247.5</c:v>
                      </c:pt>
                      <c:pt idx="6">
                        <c:v>247</c:v>
                      </c:pt>
                      <c:pt idx="7">
                        <c:v>246.5</c:v>
                      </c:pt>
                      <c:pt idx="8">
                        <c:v>246</c:v>
                      </c:pt>
                      <c:pt idx="9">
                        <c:v>245.5</c:v>
                      </c:pt>
                      <c:pt idx="10">
                        <c:v>245</c:v>
                      </c:pt>
                      <c:pt idx="11">
                        <c:v>244.5</c:v>
                      </c:pt>
                      <c:pt idx="12">
                        <c:v>244</c:v>
                      </c:pt>
                      <c:pt idx="13">
                        <c:v>243.5</c:v>
                      </c:pt>
                      <c:pt idx="14">
                        <c:v>243</c:v>
                      </c:pt>
                      <c:pt idx="15">
                        <c:v>242.5</c:v>
                      </c:pt>
                      <c:pt idx="16">
                        <c:v>242</c:v>
                      </c:pt>
                      <c:pt idx="17">
                        <c:v>241.5</c:v>
                      </c:pt>
                      <c:pt idx="18">
                        <c:v>241</c:v>
                      </c:pt>
                      <c:pt idx="19">
                        <c:v>240.5</c:v>
                      </c:pt>
                      <c:pt idx="20">
                        <c:v>240</c:v>
                      </c:pt>
                      <c:pt idx="21">
                        <c:v>239.5</c:v>
                      </c:pt>
                      <c:pt idx="22">
                        <c:v>239</c:v>
                      </c:pt>
                      <c:pt idx="23">
                        <c:v>238.5</c:v>
                      </c:pt>
                      <c:pt idx="24">
                        <c:v>238</c:v>
                      </c:pt>
                      <c:pt idx="25">
                        <c:v>237.5</c:v>
                      </c:pt>
                      <c:pt idx="26">
                        <c:v>237</c:v>
                      </c:pt>
                      <c:pt idx="27">
                        <c:v>236.5</c:v>
                      </c:pt>
                      <c:pt idx="28">
                        <c:v>236</c:v>
                      </c:pt>
                      <c:pt idx="29">
                        <c:v>235.5</c:v>
                      </c:pt>
                      <c:pt idx="30">
                        <c:v>235</c:v>
                      </c:pt>
                      <c:pt idx="31">
                        <c:v>234.5</c:v>
                      </c:pt>
                      <c:pt idx="32">
                        <c:v>234</c:v>
                      </c:pt>
                      <c:pt idx="33">
                        <c:v>233.5</c:v>
                      </c:pt>
                      <c:pt idx="34">
                        <c:v>233</c:v>
                      </c:pt>
                      <c:pt idx="35">
                        <c:v>232.5</c:v>
                      </c:pt>
                      <c:pt idx="36">
                        <c:v>232</c:v>
                      </c:pt>
                      <c:pt idx="37">
                        <c:v>231.5</c:v>
                      </c:pt>
                      <c:pt idx="38">
                        <c:v>231</c:v>
                      </c:pt>
                      <c:pt idx="39">
                        <c:v>230.5</c:v>
                      </c:pt>
                      <c:pt idx="40">
                        <c:v>230</c:v>
                      </c:pt>
                      <c:pt idx="41">
                        <c:v>229.5</c:v>
                      </c:pt>
                      <c:pt idx="42">
                        <c:v>229</c:v>
                      </c:pt>
                      <c:pt idx="43">
                        <c:v>228.5</c:v>
                      </c:pt>
                      <c:pt idx="44">
                        <c:v>228</c:v>
                      </c:pt>
                      <c:pt idx="45">
                        <c:v>227.5</c:v>
                      </c:pt>
                      <c:pt idx="46">
                        <c:v>227</c:v>
                      </c:pt>
                      <c:pt idx="47">
                        <c:v>226.5</c:v>
                      </c:pt>
                      <c:pt idx="48">
                        <c:v>226</c:v>
                      </c:pt>
                      <c:pt idx="49">
                        <c:v>225.5</c:v>
                      </c:pt>
                      <c:pt idx="50">
                        <c:v>225</c:v>
                      </c:pt>
                      <c:pt idx="51">
                        <c:v>224.5</c:v>
                      </c:pt>
                      <c:pt idx="52">
                        <c:v>224</c:v>
                      </c:pt>
                      <c:pt idx="53">
                        <c:v>223.5</c:v>
                      </c:pt>
                      <c:pt idx="54">
                        <c:v>223</c:v>
                      </c:pt>
                      <c:pt idx="55">
                        <c:v>222.5</c:v>
                      </c:pt>
                      <c:pt idx="56">
                        <c:v>222</c:v>
                      </c:pt>
                      <c:pt idx="57">
                        <c:v>221.5</c:v>
                      </c:pt>
                      <c:pt idx="58">
                        <c:v>221</c:v>
                      </c:pt>
                      <c:pt idx="59">
                        <c:v>220.5</c:v>
                      </c:pt>
                      <c:pt idx="60">
                        <c:v>220</c:v>
                      </c:pt>
                      <c:pt idx="61">
                        <c:v>219.5</c:v>
                      </c:pt>
                      <c:pt idx="62">
                        <c:v>219</c:v>
                      </c:pt>
                      <c:pt idx="63">
                        <c:v>218.5</c:v>
                      </c:pt>
                      <c:pt idx="64">
                        <c:v>218</c:v>
                      </c:pt>
                      <c:pt idx="65">
                        <c:v>217.5</c:v>
                      </c:pt>
                      <c:pt idx="66">
                        <c:v>217</c:v>
                      </c:pt>
                      <c:pt idx="67">
                        <c:v>216.5</c:v>
                      </c:pt>
                      <c:pt idx="68">
                        <c:v>216</c:v>
                      </c:pt>
                      <c:pt idx="69">
                        <c:v>215.5</c:v>
                      </c:pt>
                      <c:pt idx="70">
                        <c:v>215</c:v>
                      </c:pt>
                      <c:pt idx="71">
                        <c:v>214.5</c:v>
                      </c:pt>
                      <c:pt idx="72">
                        <c:v>214</c:v>
                      </c:pt>
                      <c:pt idx="73">
                        <c:v>213.5</c:v>
                      </c:pt>
                      <c:pt idx="74">
                        <c:v>213</c:v>
                      </c:pt>
                      <c:pt idx="75">
                        <c:v>212.5</c:v>
                      </c:pt>
                      <c:pt idx="76">
                        <c:v>212</c:v>
                      </c:pt>
                      <c:pt idx="77">
                        <c:v>211.5</c:v>
                      </c:pt>
                      <c:pt idx="78">
                        <c:v>211</c:v>
                      </c:pt>
                      <c:pt idx="79">
                        <c:v>210.5</c:v>
                      </c:pt>
                      <c:pt idx="80">
                        <c:v>210</c:v>
                      </c:pt>
                      <c:pt idx="81">
                        <c:v>209.5</c:v>
                      </c:pt>
                      <c:pt idx="82">
                        <c:v>209</c:v>
                      </c:pt>
                      <c:pt idx="83">
                        <c:v>208.5</c:v>
                      </c:pt>
                      <c:pt idx="84">
                        <c:v>208</c:v>
                      </c:pt>
                      <c:pt idx="85">
                        <c:v>207.5</c:v>
                      </c:pt>
                      <c:pt idx="86">
                        <c:v>207</c:v>
                      </c:pt>
                      <c:pt idx="87">
                        <c:v>206.5</c:v>
                      </c:pt>
                      <c:pt idx="88">
                        <c:v>206</c:v>
                      </c:pt>
                      <c:pt idx="89">
                        <c:v>205.5</c:v>
                      </c:pt>
                      <c:pt idx="90">
                        <c:v>205</c:v>
                      </c:pt>
                      <c:pt idx="91">
                        <c:v>204.5</c:v>
                      </c:pt>
                      <c:pt idx="92">
                        <c:v>204</c:v>
                      </c:pt>
                      <c:pt idx="93">
                        <c:v>203.5</c:v>
                      </c:pt>
                      <c:pt idx="94">
                        <c:v>203</c:v>
                      </c:pt>
                      <c:pt idx="95">
                        <c:v>202.5</c:v>
                      </c:pt>
                      <c:pt idx="96">
                        <c:v>202</c:v>
                      </c:pt>
                      <c:pt idx="97">
                        <c:v>201.5</c:v>
                      </c:pt>
                      <c:pt idx="98">
                        <c:v>201</c:v>
                      </c:pt>
                      <c:pt idx="99">
                        <c:v>200.5</c:v>
                      </c:pt>
                      <c:pt idx="100">
                        <c:v>200</c:v>
                      </c:pt>
                      <c:pt idx="101">
                        <c:v>199.5</c:v>
                      </c:pt>
                      <c:pt idx="102">
                        <c:v>199</c:v>
                      </c:pt>
                      <c:pt idx="103">
                        <c:v>198.5</c:v>
                      </c:pt>
                      <c:pt idx="104">
                        <c:v>198</c:v>
                      </c:pt>
                      <c:pt idx="105">
                        <c:v>197.5</c:v>
                      </c:pt>
                      <c:pt idx="106">
                        <c:v>197</c:v>
                      </c:pt>
                      <c:pt idx="107">
                        <c:v>196.5</c:v>
                      </c:pt>
                      <c:pt idx="108">
                        <c:v>196</c:v>
                      </c:pt>
                      <c:pt idx="109">
                        <c:v>195.5</c:v>
                      </c:pt>
                      <c:pt idx="110">
                        <c:v>195</c:v>
                      </c:pt>
                      <c:pt idx="111">
                        <c:v>194.5</c:v>
                      </c:pt>
                      <c:pt idx="112">
                        <c:v>194</c:v>
                      </c:pt>
                      <c:pt idx="113">
                        <c:v>193.5</c:v>
                      </c:pt>
                      <c:pt idx="114">
                        <c:v>193</c:v>
                      </c:pt>
                      <c:pt idx="115">
                        <c:v>192.5</c:v>
                      </c:pt>
                      <c:pt idx="116">
                        <c:v>192</c:v>
                      </c:pt>
                      <c:pt idx="117">
                        <c:v>191.5</c:v>
                      </c:pt>
                      <c:pt idx="118">
                        <c:v>191</c:v>
                      </c:pt>
                      <c:pt idx="119">
                        <c:v>190.5</c:v>
                      </c:pt>
                      <c:pt idx="120">
                        <c:v>190</c:v>
                      </c:pt>
                    </c:numCache>
                  </c:numRef>
                </c:xVal>
                <c:yVal>
                  <c:numRef>
                    <c:extLst xmlns:c15="http://schemas.microsoft.com/office/drawing/2012/chart">
                      <c:ext xmlns:c15="http://schemas.microsoft.com/office/drawing/2012/chart" uri="{02D57815-91ED-43cb-92C2-25804820EDAC}">
                        <c15:formulaRef>
                          <c15:sqref>dicroismo1!$J$2:$J$122</c15:sqref>
                        </c15:formulaRef>
                      </c:ext>
                    </c:extLst>
                    <c:numCache>
                      <c:formatCode>General</c:formatCode>
                      <c:ptCount val="121"/>
                      <c:pt idx="0">
                        <c:v>2108.0700000000002</c:v>
                      </c:pt>
                      <c:pt idx="1">
                        <c:v>2042.53</c:v>
                      </c:pt>
                      <c:pt idx="2">
                        <c:v>2006.53</c:v>
                      </c:pt>
                      <c:pt idx="3">
                        <c:v>2063.2600000000002</c:v>
                      </c:pt>
                      <c:pt idx="4">
                        <c:v>1861.69</c:v>
                      </c:pt>
                      <c:pt idx="5">
                        <c:v>1836.63</c:v>
                      </c:pt>
                      <c:pt idx="6">
                        <c:v>1676.5</c:v>
                      </c:pt>
                      <c:pt idx="7">
                        <c:v>1700.05</c:v>
                      </c:pt>
                      <c:pt idx="8">
                        <c:v>1484.54</c:v>
                      </c:pt>
                      <c:pt idx="9">
                        <c:v>1347.08</c:v>
                      </c:pt>
                      <c:pt idx="10">
                        <c:v>1331.91</c:v>
                      </c:pt>
                      <c:pt idx="11">
                        <c:v>1298.1199999999999</c:v>
                      </c:pt>
                      <c:pt idx="12">
                        <c:v>1252.75</c:v>
                      </c:pt>
                      <c:pt idx="13">
                        <c:v>1195.21</c:v>
                      </c:pt>
                      <c:pt idx="14">
                        <c:v>1090.24</c:v>
                      </c:pt>
                      <c:pt idx="15">
                        <c:v>990.17399999999998</c:v>
                      </c:pt>
                      <c:pt idx="16">
                        <c:v>647.06899999999996</c:v>
                      </c:pt>
                      <c:pt idx="17">
                        <c:v>354.57299999999998</c:v>
                      </c:pt>
                      <c:pt idx="18">
                        <c:v>-209.215</c:v>
                      </c:pt>
                      <c:pt idx="19">
                        <c:v>-575.54499999999996</c:v>
                      </c:pt>
                      <c:pt idx="20">
                        <c:v>-1033.6300000000001</c:v>
                      </c:pt>
                      <c:pt idx="21">
                        <c:v>-1356.55</c:v>
                      </c:pt>
                      <c:pt idx="22">
                        <c:v>-1579.04</c:v>
                      </c:pt>
                      <c:pt idx="23">
                        <c:v>-1899.3</c:v>
                      </c:pt>
                      <c:pt idx="24">
                        <c:v>-2234.8200000000002</c:v>
                      </c:pt>
                      <c:pt idx="25">
                        <c:v>-2507.5500000000002</c:v>
                      </c:pt>
                      <c:pt idx="26">
                        <c:v>-2987.62</c:v>
                      </c:pt>
                      <c:pt idx="27">
                        <c:v>-3396.17</c:v>
                      </c:pt>
                      <c:pt idx="28">
                        <c:v>-4003.02</c:v>
                      </c:pt>
                      <c:pt idx="29">
                        <c:v>-4658.6099999999997</c:v>
                      </c:pt>
                      <c:pt idx="30">
                        <c:v>-5314.97</c:v>
                      </c:pt>
                      <c:pt idx="31">
                        <c:v>-6003.46</c:v>
                      </c:pt>
                      <c:pt idx="32">
                        <c:v>-6724.19</c:v>
                      </c:pt>
                      <c:pt idx="33">
                        <c:v>-7549.57</c:v>
                      </c:pt>
                      <c:pt idx="34">
                        <c:v>-8447.76</c:v>
                      </c:pt>
                      <c:pt idx="35">
                        <c:v>-9228.66</c:v>
                      </c:pt>
                      <c:pt idx="36">
                        <c:v>-10038.799999999999</c:v>
                      </c:pt>
                      <c:pt idx="37">
                        <c:v>-10990.5</c:v>
                      </c:pt>
                      <c:pt idx="38">
                        <c:v>-11725.7</c:v>
                      </c:pt>
                      <c:pt idx="39">
                        <c:v>-12323</c:v>
                      </c:pt>
                      <c:pt idx="40">
                        <c:v>-13041</c:v>
                      </c:pt>
                      <c:pt idx="41">
                        <c:v>-13967.4</c:v>
                      </c:pt>
                      <c:pt idx="42">
                        <c:v>-14702</c:v>
                      </c:pt>
                      <c:pt idx="43">
                        <c:v>-15263.3</c:v>
                      </c:pt>
                      <c:pt idx="44">
                        <c:v>-16001</c:v>
                      </c:pt>
                      <c:pt idx="45">
                        <c:v>-16997.599999999999</c:v>
                      </c:pt>
                      <c:pt idx="46">
                        <c:v>-17923.599999999999</c:v>
                      </c:pt>
                      <c:pt idx="47">
                        <c:v>-18758</c:v>
                      </c:pt>
                      <c:pt idx="48">
                        <c:v>-19323.2</c:v>
                      </c:pt>
                      <c:pt idx="49">
                        <c:v>-20138.900000000001</c:v>
                      </c:pt>
                      <c:pt idx="50">
                        <c:v>-21000</c:v>
                      </c:pt>
                      <c:pt idx="51">
                        <c:v>-21635.8</c:v>
                      </c:pt>
                      <c:pt idx="52">
                        <c:v>-21956</c:v>
                      </c:pt>
                      <c:pt idx="53">
                        <c:v>-22397.4</c:v>
                      </c:pt>
                      <c:pt idx="54">
                        <c:v>-22784.1</c:v>
                      </c:pt>
                      <c:pt idx="55">
                        <c:v>-23296.1</c:v>
                      </c:pt>
                      <c:pt idx="56">
                        <c:v>-23711.1</c:v>
                      </c:pt>
                      <c:pt idx="57">
                        <c:v>-24365.1</c:v>
                      </c:pt>
                      <c:pt idx="58">
                        <c:v>-24753.4</c:v>
                      </c:pt>
                      <c:pt idx="59">
                        <c:v>-25145.5</c:v>
                      </c:pt>
                      <c:pt idx="60">
                        <c:v>-25289.599999999999</c:v>
                      </c:pt>
                      <c:pt idx="61">
                        <c:v>-25649.4</c:v>
                      </c:pt>
                      <c:pt idx="62">
                        <c:v>-25802.2</c:v>
                      </c:pt>
                      <c:pt idx="63">
                        <c:v>-26003.7</c:v>
                      </c:pt>
                      <c:pt idx="64">
                        <c:v>-26176.9</c:v>
                      </c:pt>
                      <c:pt idx="65">
                        <c:v>-26035.9</c:v>
                      </c:pt>
                      <c:pt idx="66">
                        <c:v>-26229.8</c:v>
                      </c:pt>
                      <c:pt idx="67">
                        <c:v>-26810.799999999999</c:v>
                      </c:pt>
                      <c:pt idx="68">
                        <c:v>-27254.3</c:v>
                      </c:pt>
                      <c:pt idx="69">
                        <c:v>-27322.5</c:v>
                      </c:pt>
                      <c:pt idx="70">
                        <c:v>-27327.7</c:v>
                      </c:pt>
                      <c:pt idx="71">
                        <c:v>-27398.6</c:v>
                      </c:pt>
                      <c:pt idx="72">
                        <c:v>-27782.1</c:v>
                      </c:pt>
                      <c:pt idx="73">
                        <c:v>-28128</c:v>
                      </c:pt>
                      <c:pt idx="74">
                        <c:v>-27981.8</c:v>
                      </c:pt>
                      <c:pt idx="75">
                        <c:v>-28525.1</c:v>
                      </c:pt>
                      <c:pt idx="76">
                        <c:v>-29189.7</c:v>
                      </c:pt>
                      <c:pt idx="77">
                        <c:v>-29654.2</c:v>
                      </c:pt>
                      <c:pt idx="78">
                        <c:v>-30430.2</c:v>
                      </c:pt>
                      <c:pt idx="79">
                        <c:v>-31197.3</c:v>
                      </c:pt>
                      <c:pt idx="80">
                        <c:v>-32161.200000000001</c:v>
                      </c:pt>
                      <c:pt idx="81">
                        <c:v>-32833.599999999999</c:v>
                      </c:pt>
                      <c:pt idx="82">
                        <c:v>-32905.5</c:v>
                      </c:pt>
                      <c:pt idx="83">
                        <c:v>-33221.300000000003</c:v>
                      </c:pt>
                      <c:pt idx="84">
                        <c:v>-33728.5</c:v>
                      </c:pt>
                      <c:pt idx="85">
                        <c:v>-34216.699999999997</c:v>
                      </c:pt>
                      <c:pt idx="86">
                        <c:v>-34500.699999999997</c:v>
                      </c:pt>
                      <c:pt idx="87">
                        <c:v>-33834.1</c:v>
                      </c:pt>
                      <c:pt idx="88">
                        <c:v>-33388.699999999997</c:v>
                      </c:pt>
                      <c:pt idx="89">
                        <c:v>-32489.7</c:v>
                      </c:pt>
                      <c:pt idx="90">
                        <c:v>-31430.2</c:v>
                      </c:pt>
                      <c:pt idx="91">
                        <c:v>-30398.3</c:v>
                      </c:pt>
                      <c:pt idx="92">
                        <c:v>-28634.3</c:v>
                      </c:pt>
                      <c:pt idx="93">
                        <c:v>-26447.8</c:v>
                      </c:pt>
                      <c:pt idx="94">
                        <c:v>-24396.799999999999</c:v>
                      </c:pt>
                      <c:pt idx="95">
                        <c:v>-21669.4</c:v>
                      </c:pt>
                      <c:pt idx="96">
                        <c:v>-18887</c:v>
                      </c:pt>
                      <c:pt idx="97">
                        <c:v>-15804</c:v>
                      </c:pt>
                      <c:pt idx="98">
                        <c:v>-11271</c:v>
                      </c:pt>
                      <c:pt idx="99">
                        <c:v>-6871.03</c:v>
                      </c:pt>
                      <c:pt idx="100">
                        <c:v>-2456.86</c:v>
                      </c:pt>
                      <c:pt idx="101">
                        <c:v>2371.04</c:v>
                      </c:pt>
                      <c:pt idx="102">
                        <c:v>7250.9</c:v>
                      </c:pt>
                      <c:pt idx="103">
                        <c:v>12807.9</c:v>
                      </c:pt>
                      <c:pt idx="104">
                        <c:v>18061.3</c:v>
                      </c:pt>
                      <c:pt idx="105">
                        <c:v>23225.200000000001</c:v>
                      </c:pt>
                      <c:pt idx="106">
                        <c:v>28363.7</c:v>
                      </c:pt>
                      <c:pt idx="107">
                        <c:v>33652.5</c:v>
                      </c:pt>
                      <c:pt idx="108">
                        <c:v>39498.300000000003</c:v>
                      </c:pt>
                      <c:pt idx="109">
                        <c:v>45453.9</c:v>
                      </c:pt>
                      <c:pt idx="110">
                        <c:v>49291.6</c:v>
                      </c:pt>
                      <c:pt idx="111">
                        <c:v>53557.5</c:v>
                      </c:pt>
                      <c:pt idx="112">
                        <c:v>57066.5</c:v>
                      </c:pt>
                      <c:pt idx="113">
                        <c:v>59993.7</c:v>
                      </c:pt>
                      <c:pt idx="114">
                        <c:v>62122.8</c:v>
                      </c:pt>
                      <c:pt idx="115">
                        <c:v>62737.2</c:v>
                      </c:pt>
                      <c:pt idx="116">
                        <c:v>62557.9</c:v>
                      </c:pt>
                      <c:pt idx="117">
                        <c:v>62549.3</c:v>
                      </c:pt>
                      <c:pt idx="118">
                        <c:v>62383.3</c:v>
                      </c:pt>
                      <c:pt idx="119">
                        <c:v>61618.9</c:v>
                      </c:pt>
                      <c:pt idx="120">
                        <c:v>61286.3</c:v>
                      </c:pt>
                    </c:numCache>
                  </c:numRef>
                </c:yVal>
                <c:smooth val="1"/>
              </c15:ser>
            </c15:filteredScatterSeries>
          </c:ext>
        </c:extLst>
      </c:scatterChart>
      <c:valAx>
        <c:axId val="155718016"/>
        <c:scaling>
          <c:orientation val="minMax"/>
          <c:max val="255"/>
          <c:min val="190"/>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CO" sz="3200" b="1" dirty="0" smtClean="0">
                    <a:latin typeface="Arial" panose="020B0604020202020204" pitchFamily="34" charset="0"/>
                    <a:cs typeface="Arial" panose="020B0604020202020204" pitchFamily="34" charset="0"/>
                  </a:rPr>
                  <a:t>TFE 30% </a:t>
                </a:r>
                <a:r>
                  <a:rPr lang="es-CO" sz="3200" b="1" dirty="0" err="1" smtClean="0">
                    <a:latin typeface="Arial" panose="020B0604020202020204" pitchFamily="34" charset="0"/>
                    <a:cs typeface="Arial" panose="020B0604020202020204" pitchFamily="34" charset="0"/>
                  </a:rPr>
                  <a:t>Wavelength</a:t>
                </a:r>
                <a:r>
                  <a:rPr lang="es-CO" sz="3200" b="1" dirty="0" smtClean="0">
                    <a:latin typeface="Arial" panose="020B0604020202020204" pitchFamily="34" charset="0"/>
                    <a:cs typeface="Arial" panose="020B0604020202020204" pitchFamily="34" charset="0"/>
                  </a:rPr>
                  <a:t> (</a:t>
                </a:r>
                <a:r>
                  <a:rPr lang="es-CO" sz="3200" b="1" dirty="0" err="1" smtClean="0">
                    <a:latin typeface="Arial" panose="020B0604020202020204" pitchFamily="34" charset="0"/>
                    <a:cs typeface="Arial" panose="020B0604020202020204" pitchFamily="34" charset="0"/>
                  </a:rPr>
                  <a:t>nm</a:t>
                </a:r>
                <a:r>
                  <a:rPr lang="es-CO" sz="3200" b="1" dirty="0" smtClean="0">
                    <a:latin typeface="Arial" panose="020B0604020202020204" pitchFamily="34" charset="0"/>
                    <a:cs typeface="Arial" panose="020B0604020202020204" pitchFamily="34" charset="0"/>
                  </a:rPr>
                  <a:t>)</a:t>
                </a:r>
                <a:endParaRPr lang="es-CO" sz="3200" b="1"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155718576"/>
        <c:crosses val="autoZero"/>
        <c:crossBetween val="midCat"/>
      </c:valAx>
      <c:valAx>
        <c:axId val="155718576"/>
        <c:scaling>
          <c:orientation val="minMax"/>
          <c:min val="-140000"/>
        </c:scaling>
        <c:delete val="0"/>
        <c:axPos val="l"/>
        <c:title>
          <c:tx>
            <c:rich>
              <a:bodyPr rot="-5400000" spcFirstLastPara="1" vertOverflow="ellipsis" vert="horz" wrap="square" anchor="ctr" anchorCtr="1"/>
              <a:lstStyle/>
              <a:p>
                <a:pPr>
                  <a:defRPr sz="3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3200" b="1">
                    <a:latin typeface="Arial" panose="020B0604020202020204" pitchFamily="34" charset="0"/>
                    <a:cs typeface="Arial" panose="020B0604020202020204" pitchFamily="34" charset="0"/>
                  </a:rPr>
                  <a:t>Mean residue elipticity (deg cm2 dmol-1)</a:t>
                </a:r>
              </a:p>
            </c:rich>
          </c:tx>
          <c:layout/>
          <c:overlay val="0"/>
          <c:spPr>
            <a:noFill/>
            <a:ln>
              <a:noFill/>
            </a:ln>
            <a:effectLst/>
          </c:spPr>
          <c:txPr>
            <a:bodyPr rot="-5400000" spcFirstLastPara="1" vertOverflow="ellipsis" vert="horz" wrap="square" anchor="ctr" anchorCtr="1"/>
            <a:lstStyle/>
            <a:p>
              <a:pPr>
                <a:defRPr sz="3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15571801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F1C0B079-A316-4C9B-B165-DF9EA8325D2C}" type="datetimeFigureOut">
              <a:rPr lang="es-ES" smtClean="0"/>
              <a:pPr/>
              <a:t>07/06/2019</a:t>
            </a:fld>
            <a:endParaRPr lang="es-ES"/>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6BA0EAE6-B4B6-49B7-9049-B371250BE0F4}" type="slidenum">
              <a:rPr lang="es-ES" smtClean="0"/>
              <a:pPr/>
              <a:t>‹Nº›</a:t>
            </a:fld>
            <a:endParaRPr lang="es-E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38F28AB8-57D1-494F-9851-055AD867E790}" type="datetimeFigureOut">
              <a:rPr lang="en-US"/>
              <a:pPr/>
              <a:t>6/7/2019</a:t>
            </a:fld>
            <a:endParaRPr lang="es-ES"/>
          </a:p>
        </p:txBody>
      </p:sp>
      <p:sp>
        <p:nvSpPr>
          <p:cNvPr id="4" name="Marcador de posición de imagen de diapositiva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37C7F044-5458-4B2E-BFA0-52AAA1C529D4}" type="slidenum">
              <a:rPr/>
              <a:pPr/>
              <a:t>‹Nº›</a:t>
            </a:fld>
            <a:endParaRPr lang="es-E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1238516" rtl="0" eaLnBrk="1" latinLnBrk="0" hangingPunct="1">
      <a:defRPr lang="es-ES" sz="1626" kern="1200">
        <a:solidFill>
          <a:schemeClr val="tx1"/>
        </a:solidFill>
        <a:latin typeface="+mn-lt"/>
        <a:ea typeface="+mn-ea"/>
        <a:cs typeface="+mn-cs"/>
      </a:defRPr>
    </a:lvl1pPr>
    <a:lvl2pPr marL="619259" algn="l" defTabSz="1238516" rtl="0" eaLnBrk="1" latinLnBrk="0" hangingPunct="1">
      <a:defRPr lang="es-ES" sz="1626" kern="1200">
        <a:solidFill>
          <a:schemeClr val="tx1"/>
        </a:solidFill>
        <a:latin typeface="+mn-lt"/>
        <a:ea typeface="+mn-ea"/>
        <a:cs typeface="+mn-cs"/>
      </a:defRPr>
    </a:lvl2pPr>
    <a:lvl3pPr marL="1238516" algn="l" defTabSz="1238516" rtl="0" eaLnBrk="1" latinLnBrk="0" hangingPunct="1">
      <a:defRPr lang="es-ES" sz="1626" kern="1200">
        <a:solidFill>
          <a:schemeClr val="tx1"/>
        </a:solidFill>
        <a:latin typeface="+mn-lt"/>
        <a:ea typeface="+mn-ea"/>
        <a:cs typeface="+mn-cs"/>
      </a:defRPr>
    </a:lvl3pPr>
    <a:lvl4pPr marL="1857774" algn="l" defTabSz="1238516" rtl="0" eaLnBrk="1" latinLnBrk="0" hangingPunct="1">
      <a:defRPr lang="es-ES" sz="1626" kern="1200">
        <a:solidFill>
          <a:schemeClr val="tx1"/>
        </a:solidFill>
        <a:latin typeface="+mn-lt"/>
        <a:ea typeface="+mn-ea"/>
        <a:cs typeface="+mn-cs"/>
      </a:defRPr>
    </a:lvl4pPr>
    <a:lvl5pPr marL="2477030" algn="l" defTabSz="1238516" rtl="0" eaLnBrk="1" latinLnBrk="0" hangingPunct="1">
      <a:defRPr lang="es-ES" sz="1626" kern="1200">
        <a:solidFill>
          <a:schemeClr val="tx1"/>
        </a:solidFill>
        <a:latin typeface="+mn-lt"/>
        <a:ea typeface="+mn-ea"/>
        <a:cs typeface="+mn-cs"/>
      </a:defRPr>
    </a:lvl5pPr>
    <a:lvl6pPr marL="3096289" algn="l" defTabSz="1238516" rtl="0" eaLnBrk="1" latinLnBrk="0" hangingPunct="1">
      <a:defRPr lang="es-ES" sz="1626" kern="1200">
        <a:solidFill>
          <a:schemeClr val="tx1"/>
        </a:solidFill>
        <a:latin typeface="+mn-lt"/>
        <a:ea typeface="+mn-ea"/>
        <a:cs typeface="+mn-cs"/>
      </a:defRPr>
    </a:lvl6pPr>
    <a:lvl7pPr marL="3715547" algn="l" defTabSz="1238516" rtl="0" eaLnBrk="1" latinLnBrk="0" hangingPunct="1">
      <a:defRPr lang="es-ES" sz="1626" kern="1200">
        <a:solidFill>
          <a:schemeClr val="tx1"/>
        </a:solidFill>
        <a:latin typeface="+mn-lt"/>
        <a:ea typeface="+mn-ea"/>
        <a:cs typeface="+mn-cs"/>
      </a:defRPr>
    </a:lvl7pPr>
    <a:lvl8pPr marL="4334805" algn="l" defTabSz="1238516" rtl="0" eaLnBrk="1" latinLnBrk="0" hangingPunct="1">
      <a:defRPr lang="es-ES" sz="1626" kern="1200">
        <a:solidFill>
          <a:schemeClr val="tx1"/>
        </a:solidFill>
        <a:latin typeface="+mn-lt"/>
        <a:ea typeface="+mn-ea"/>
        <a:cs typeface="+mn-cs"/>
      </a:defRPr>
    </a:lvl8pPr>
    <a:lvl9pPr marL="4954062" algn="l" defTabSz="1238516" rtl="0" eaLnBrk="1" latinLnBrk="0" hangingPunct="1">
      <a:defRPr lang="es-ES"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885950" y="1143000"/>
            <a:ext cx="30861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prstClr val="white">
                    <a:lumMod val="50000"/>
                  </a:prstClr>
                </a:solidFill>
                <a:cs typeface="Calibri" panose="020F0502020204030204" pitchFamily="34" charset="0"/>
              </a:rPr>
              <a:t>Para cambiar este póster, sustituya el </a:t>
            </a:r>
            <a:r>
              <a:rPr lang="es-ES" baseline="0" dirty="0" smtClean="0">
                <a:solidFill>
                  <a:prstClr val="white">
                    <a:lumMod val="50000"/>
                  </a:prstClr>
                </a:solidFill>
                <a:cs typeface="Calibri" panose="020F0502020204030204" pitchFamily="34" charset="0"/>
              </a:rPr>
              <a:t>contenido de muestra por el suyo</a:t>
            </a:r>
            <a:r>
              <a:rPr lang="es-ES" dirty="0" smtClean="0">
                <a:solidFill>
                  <a:prstClr val="white">
                    <a:lumMod val="50000"/>
                  </a:prstClr>
                </a:solidFill>
                <a:cs typeface="Calibri" panose="020F0502020204030204" pitchFamily="34" charset="0"/>
              </a:rPr>
              <a:t>. Si prefiere empezar</a:t>
            </a:r>
            <a:r>
              <a:rPr lang="es-ES" baseline="0" dirty="0" smtClean="0">
                <a:solidFill>
                  <a:prstClr val="white">
                    <a:lumMod val="50000"/>
                  </a:prstClr>
                </a:solidFill>
                <a:cs typeface="Calibri" panose="020F0502020204030204" pitchFamily="34" charset="0"/>
              </a:rPr>
              <a:t> de cero, use el botón Nueva diapositiva de la pestaña Inicio para insertar una página nueva y luego escriba el texto y el contenido en los marcadores de posición vacíos.</a:t>
            </a:r>
            <a:r>
              <a:rPr lang="es-ES" dirty="0" smtClean="0">
                <a:solidFill>
                  <a:prstClr val="white">
                    <a:lumMod val="50000"/>
                  </a:prstClr>
                </a:solidFill>
                <a:cs typeface="Calibri" panose="020F0502020204030204" pitchFamily="34" charset="0"/>
              </a:rPr>
              <a:t> Si necesita más marcadores para títulos, subtítulos o texto del cuerpo, copie cualquiera de los marcadores actuales y arrastre el nuevo hasta esa posición. </a:t>
            </a:r>
            <a:endParaRPr lang="es-ES" sz="1200" dirty="0" smtClean="0">
              <a:solidFill>
                <a:prstClr val="white">
                  <a:lumMod val="50000"/>
                </a:prstClr>
              </a:solidFill>
              <a:cs typeface="Calibri" panose="020F0502020204030204" pitchFamily="34" charset="0"/>
            </a:endParaRPr>
          </a:p>
          <a:p>
            <a:endParaRPr lang="es-ES" dirty="0"/>
          </a:p>
        </p:txBody>
      </p:sp>
      <p:sp>
        <p:nvSpPr>
          <p:cNvPr id="4" name="Marcador de número de diapositiva 3"/>
          <p:cNvSpPr>
            <a:spLocks noGrp="1"/>
          </p:cNvSpPr>
          <p:nvPr>
            <p:ph type="sldNum" sz="quarter" idx="10"/>
          </p:nvPr>
        </p:nvSpPr>
        <p:spPr/>
        <p:txBody>
          <a:bodyPr/>
          <a:lstStyle/>
          <a:p>
            <a:fld id="{37C7F044-5458-4B2E-BFA0-52AAA1C529D4}" type="slidenum">
              <a:rPr lang="es-ES" smtClean="0"/>
              <a:pPr/>
              <a:t>1</a:t>
            </a:fld>
            <a:endParaRPr lang="es-ES"/>
          </a:p>
        </p:txBody>
      </p:sp>
    </p:spTree>
    <p:extLst>
      <p:ext uri="{BB962C8B-B14F-4D97-AF65-F5344CB8AC3E}">
        <p14:creationId xmlns:p14="http://schemas.microsoft.com/office/powerpoint/2010/main" val="169822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486400" y="7183123"/>
            <a:ext cx="32918400" cy="15280640"/>
          </a:xfrm>
        </p:spPr>
        <p:txBody>
          <a:bodyPr anchor="b"/>
          <a:lstStyle>
            <a:lvl1pPr algn="ctr">
              <a:defRPr sz="216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5486400" y="23053043"/>
            <a:ext cx="329184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ECAA57DF-1C19-4726-AB84-014692BAD8F5}" type="datetimeFigureOut">
              <a:rPr lang="en-US" smtClean="0"/>
              <a:pPr/>
              <a:t>6/7/2019</a:t>
            </a:fld>
            <a:endParaRPr lang="en-U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20622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CAA57DF-1C19-4726-AB84-014692BAD8F5}" type="datetimeFigureOut">
              <a:rPr lang="en-US" smtClean="0"/>
              <a:pPr/>
              <a:t>6/7/2019</a:t>
            </a:fld>
            <a:endParaRPr lang="en-U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318921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409640" y="2336800"/>
            <a:ext cx="9464040" cy="37195763"/>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3017520" y="2336800"/>
            <a:ext cx="27843480" cy="37195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CAA57DF-1C19-4726-AB84-014692BAD8F5}" type="datetimeFigureOut">
              <a:rPr lang="en-US" smtClean="0"/>
              <a:pPr/>
              <a:t>6/7/2019</a:t>
            </a:fld>
            <a:endParaRPr lang="en-U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324953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óster">
    <p:spTree>
      <p:nvGrpSpPr>
        <p:cNvPr id="1" name=""/>
        <p:cNvGrpSpPr/>
        <p:nvPr/>
      </p:nvGrpSpPr>
      <p:grpSpPr>
        <a:xfrm>
          <a:off x="0" y="0"/>
          <a:ext cx="0" cy="0"/>
          <a:chOff x="0" y="0"/>
          <a:chExt cx="0" cy="0"/>
        </a:xfrm>
      </p:grpSpPr>
      <p:sp>
        <p:nvSpPr>
          <p:cNvPr id="2" name="Título 1"/>
          <p:cNvSpPr>
            <a:spLocks noGrp="1"/>
          </p:cNvSpPr>
          <p:nvPr>
            <p:ph type="title"/>
          </p:nvPr>
        </p:nvSpPr>
        <p:spPr>
          <a:xfrm>
            <a:off x="6400800" y="1320801"/>
            <a:ext cx="31089600" cy="3352720"/>
          </a:xfrm>
        </p:spPr>
        <p:txBody>
          <a:bodyPr/>
          <a:lstStyle/>
          <a:p>
            <a:r>
              <a:rPr lang="es-ES"/>
              <a:t>Haga clic para modificar el estilo de título del patrón</a:t>
            </a:r>
          </a:p>
        </p:txBody>
      </p:sp>
      <p:sp>
        <p:nvSpPr>
          <p:cNvPr id="31" name="Marcador de posición de texto 6"/>
          <p:cNvSpPr>
            <a:spLocks noGrp="1"/>
          </p:cNvSpPr>
          <p:nvPr>
            <p:ph type="body" sz="quarter" idx="36"/>
          </p:nvPr>
        </p:nvSpPr>
        <p:spPr bwMode="auto">
          <a:xfrm>
            <a:off x="6400800" y="4784809"/>
            <a:ext cx="31089600" cy="1107996"/>
          </a:xfrm>
        </p:spPr>
        <p:txBody>
          <a:bodyPr>
            <a:noAutofit/>
          </a:bodyPr>
          <a:lstStyle>
            <a:lvl1pPr marL="0" indent="0" latinLnBrk="0">
              <a:spcBef>
                <a:spcPts val="0"/>
              </a:spcBef>
              <a:buNone/>
              <a:defRPr lang="es-ES" sz="2646">
                <a:solidFill>
                  <a:schemeClr val="bg1"/>
                </a:solidFill>
              </a:defRPr>
            </a:lvl1pPr>
            <a:lvl2pPr marL="0" indent="0" latinLnBrk="0">
              <a:spcBef>
                <a:spcPts val="0"/>
              </a:spcBef>
              <a:buNone/>
              <a:defRPr lang="es-ES" sz="2646">
                <a:solidFill>
                  <a:schemeClr val="bg1"/>
                </a:solidFill>
              </a:defRPr>
            </a:lvl2pPr>
            <a:lvl3pPr marL="0" indent="0" latinLnBrk="0">
              <a:spcBef>
                <a:spcPts val="0"/>
              </a:spcBef>
              <a:buNone/>
              <a:defRPr lang="es-ES" sz="2646">
                <a:solidFill>
                  <a:schemeClr val="bg1"/>
                </a:solidFill>
              </a:defRPr>
            </a:lvl3pPr>
            <a:lvl4pPr marL="0" indent="0" latinLnBrk="0">
              <a:spcBef>
                <a:spcPts val="0"/>
              </a:spcBef>
              <a:buNone/>
              <a:defRPr lang="es-ES" sz="2646">
                <a:solidFill>
                  <a:schemeClr val="bg1"/>
                </a:solidFill>
              </a:defRPr>
            </a:lvl4pPr>
            <a:lvl5pPr marL="0" indent="0" latinLnBrk="0">
              <a:spcBef>
                <a:spcPts val="0"/>
              </a:spcBef>
              <a:buNone/>
              <a:defRPr lang="es-ES" sz="2646">
                <a:solidFill>
                  <a:schemeClr val="bg1"/>
                </a:solidFill>
              </a:defRPr>
            </a:lvl5pPr>
            <a:lvl6pPr marL="0" indent="0" latinLnBrk="0">
              <a:spcBef>
                <a:spcPts val="0"/>
              </a:spcBef>
              <a:buNone/>
              <a:defRPr lang="es-ES" sz="2646">
                <a:solidFill>
                  <a:schemeClr val="bg1"/>
                </a:solidFill>
              </a:defRPr>
            </a:lvl6pPr>
            <a:lvl7pPr marL="0" indent="0" latinLnBrk="0">
              <a:spcBef>
                <a:spcPts val="0"/>
              </a:spcBef>
              <a:buNone/>
              <a:defRPr lang="es-ES" sz="2646">
                <a:solidFill>
                  <a:schemeClr val="bg1"/>
                </a:solidFill>
              </a:defRPr>
            </a:lvl7pPr>
            <a:lvl8pPr marL="0" indent="0" latinLnBrk="0">
              <a:spcBef>
                <a:spcPts val="0"/>
              </a:spcBef>
              <a:buNone/>
              <a:defRPr lang="es-ES" sz="2646">
                <a:solidFill>
                  <a:schemeClr val="bg1"/>
                </a:solidFill>
              </a:defRPr>
            </a:lvl8pPr>
            <a:lvl9pPr marL="0" indent="0" latinLnBrk="0">
              <a:spcBef>
                <a:spcPts val="0"/>
              </a:spcBef>
              <a:buNone/>
              <a:defRPr lang="es-ES" sz="2646">
                <a:solidFill>
                  <a:schemeClr val="bg1"/>
                </a:solidFill>
              </a:defRPr>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ECAA57DF-1C19-4726-AB84-014692BAD8F5}" type="datetimeFigureOut">
              <a:rPr lang="en-US"/>
              <a:pPr/>
              <a:t>6/7/2019</a:t>
            </a:fld>
            <a:endParaRPr lang="es-ES"/>
          </a:p>
        </p:txBody>
      </p:sp>
      <p:sp>
        <p:nvSpPr>
          <p:cNvPr id="4" name="Marcador de posición de pie de página 3"/>
          <p:cNvSpPr>
            <a:spLocks noGrp="1"/>
          </p:cNvSpPr>
          <p:nvPr>
            <p:ph type="ftr" sz="quarter" idx="11"/>
          </p:nvPr>
        </p:nvSpPr>
        <p:spPr/>
        <p:txBody>
          <a:bodyPr/>
          <a:lstStyle/>
          <a:p>
            <a:endParaRPr lang="es-ES"/>
          </a:p>
        </p:txBody>
      </p:sp>
      <p:sp>
        <p:nvSpPr>
          <p:cNvPr id="5" name="Marcador de posición de número de diapositiva 4"/>
          <p:cNvSpPr>
            <a:spLocks noGrp="1"/>
          </p:cNvSpPr>
          <p:nvPr>
            <p:ph type="sldNum" sz="quarter" idx="12"/>
          </p:nvPr>
        </p:nvSpPr>
        <p:spPr/>
        <p:txBody>
          <a:bodyPr/>
          <a:lstStyle/>
          <a:p>
            <a:fld id="{91B4C631-C489-4C11-812F-2172FBEAE82B}" type="slidenum">
              <a:rPr/>
              <a:pPr/>
              <a:t>‹Nº›</a:t>
            </a:fld>
            <a:endParaRPr lang="es-ES"/>
          </a:p>
        </p:txBody>
      </p:sp>
      <p:sp>
        <p:nvSpPr>
          <p:cNvPr id="7" name="Marcador de posición de texto 6"/>
          <p:cNvSpPr>
            <a:spLocks noGrp="1"/>
          </p:cNvSpPr>
          <p:nvPr>
            <p:ph type="body" sz="quarter" idx="13" hasCustomPrompt="1"/>
          </p:nvPr>
        </p:nvSpPr>
        <p:spPr>
          <a:xfrm>
            <a:off x="1143001" y="7802886"/>
            <a:ext cx="12801600" cy="1625599"/>
          </a:xfrm>
          <a:prstGeom prst="round1Rect">
            <a:avLst/>
          </a:prstGeom>
          <a:solidFill>
            <a:schemeClr val="accent2"/>
          </a:solidFill>
        </p:spPr>
        <p:txBody>
          <a:bodyPr lIns="426696" anchor="ctr">
            <a:noAutofit/>
          </a:bodyPr>
          <a:lstStyle>
            <a:lvl1pPr marL="0" indent="0" latinLnBrk="0">
              <a:spcBef>
                <a:spcPts val="0"/>
              </a:spcBef>
              <a:buNone/>
              <a:defRPr lang="es-ES" sz="6614" cap="all" baseline="0">
                <a:solidFill>
                  <a:schemeClr val="bg1"/>
                </a:solidFill>
                <a:latin typeface="+mj-lt"/>
              </a:defRPr>
            </a:lvl1pPr>
            <a:lvl2pPr marL="0" indent="0" latinLnBrk="0">
              <a:spcBef>
                <a:spcPts val="0"/>
              </a:spcBef>
              <a:buNone/>
              <a:defRPr lang="es-ES" sz="6614" cap="all" baseline="0">
                <a:solidFill>
                  <a:schemeClr val="bg1"/>
                </a:solidFill>
                <a:latin typeface="+mj-lt"/>
              </a:defRPr>
            </a:lvl2pPr>
            <a:lvl3pPr marL="0" indent="0" latinLnBrk="0">
              <a:spcBef>
                <a:spcPts val="0"/>
              </a:spcBef>
              <a:buNone/>
              <a:defRPr lang="es-ES" sz="6614" cap="all" baseline="0">
                <a:solidFill>
                  <a:schemeClr val="bg1"/>
                </a:solidFill>
                <a:latin typeface="+mj-lt"/>
              </a:defRPr>
            </a:lvl3pPr>
            <a:lvl4pPr marL="0" indent="0" latinLnBrk="0">
              <a:spcBef>
                <a:spcPts val="0"/>
              </a:spcBef>
              <a:buNone/>
              <a:defRPr lang="es-ES" sz="6614" cap="all" baseline="0">
                <a:solidFill>
                  <a:schemeClr val="bg1"/>
                </a:solidFill>
                <a:latin typeface="+mj-lt"/>
              </a:defRPr>
            </a:lvl4pPr>
            <a:lvl5pPr marL="0" indent="0" latinLnBrk="0">
              <a:spcBef>
                <a:spcPts val="0"/>
              </a:spcBef>
              <a:buNone/>
              <a:defRPr lang="es-ES" sz="6614" cap="all" baseline="0">
                <a:solidFill>
                  <a:schemeClr val="bg1"/>
                </a:solidFill>
                <a:latin typeface="+mj-lt"/>
              </a:defRPr>
            </a:lvl5pPr>
            <a:lvl6pPr marL="0" indent="0" latinLnBrk="0">
              <a:spcBef>
                <a:spcPts val="0"/>
              </a:spcBef>
              <a:buNone/>
              <a:defRPr lang="es-ES" sz="6614" cap="all" baseline="0">
                <a:solidFill>
                  <a:schemeClr val="bg1"/>
                </a:solidFill>
                <a:latin typeface="+mj-lt"/>
              </a:defRPr>
            </a:lvl6pPr>
            <a:lvl7pPr marL="0" indent="0" latinLnBrk="0">
              <a:spcBef>
                <a:spcPts val="0"/>
              </a:spcBef>
              <a:buNone/>
              <a:defRPr lang="es-ES" sz="6614" cap="all" baseline="0">
                <a:solidFill>
                  <a:schemeClr val="bg1"/>
                </a:solidFill>
                <a:latin typeface="+mj-lt"/>
              </a:defRPr>
            </a:lvl7pPr>
            <a:lvl8pPr marL="0" indent="0" latinLnBrk="0">
              <a:spcBef>
                <a:spcPts val="0"/>
              </a:spcBef>
              <a:buNone/>
              <a:defRPr lang="es-ES" sz="6614" cap="all" baseline="0">
                <a:solidFill>
                  <a:schemeClr val="bg1"/>
                </a:solidFill>
                <a:latin typeface="+mj-lt"/>
              </a:defRPr>
            </a:lvl8pPr>
            <a:lvl9pPr marL="0" indent="0" latinLnBrk="0">
              <a:spcBef>
                <a:spcPts val="0"/>
              </a:spcBef>
              <a:buNone/>
              <a:defRPr lang="es-ES" sz="6614" cap="all" baseline="0">
                <a:solidFill>
                  <a:schemeClr val="bg1"/>
                </a:solidFill>
                <a:latin typeface="+mj-lt"/>
              </a:defRPr>
            </a:lvl9pPr>
          </a:lstStyle>
          <a:p>
            <a:pPr lvl="0"/>
            <a:r>
              <a:rPr lang="es-ES"/>
              <a:t>Encabezado</a:t>
            </a:r>
          </a:p>
        </p:txBody>
      </p:sp>
      <p:sp>
        <p:nvSpPr>
          <p:cNvPr id="19" name="Marcador de posición de contenido 17"/>
          <p:cNvSpPr>
            <a:spLocks noGrp="1"/>
          </p:cNvSpPr>
          <p:nvPr>
            <p:ph sz="quarter" idx="24" hasCustomPrompt="1"/>
          </p:nvPr>
        </p:nvSpPr>
        <p:spPr>
          <a:xfrm>
            <a:off x="1143001" y="9428480"/>
            <a:ext cx="12801600" cy="91440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a:t>Use este marcador de posición para agregar texto u otro contenido</a:t>
            </a:r>
          </a:p>
          <a:p>
            <a:pPr lvl="1"/>
            <a:r>
              <a:rPr lang="es-ES"/>
              <a:t>Segundo nivel</a:t>
            </a:r>
          </a:p>
          <a:p>
            <a:pPr lvl="2"/>
            <a:r>
              <a:rPr lang="es-ES"/>
              <a:t>Tercer nivel</a:t>
            </a:r>
          </a:p>
          <a:p>
            <a:pPr lvl="3"/>
            <a:r>
              <a:rPr lang="es-ES"/>
              <a:t>Cuarto nivel</a:t>
            </a:r>
          </a:p>
          <a:p>
            <a:pPr lvl="4"/>
            <a:r>
              <a:rPr lang="es-ES"/>
              <a:t>Quinto nivel</a:t>
            </a:r>
          </a:p>
          <a:p>
            <a:pPr lvl="5"/>
            <a:r>
              <a:rPr lang="es-ES"/>
              <a:t>Seis</a:t>
            </a:r>
          </a:p>
          <a:p>
            <a:pPr lvl="6"/>
            <a:r>
              <a:rPr lang="es-ES"/>
              <a:t>Siete</a:t>
            </a:r>
          </a:p>
          <a:p>
            <a:pPr lvl="7"/>
            <a:r>
              <a:rPr lang="es-ES"/>
              <a:t>Ocho</a:t>
            </a:r>
          </a:p>
          <a:p>
            <a:pPr lvl="8"/>
            <a:r>
              <a:rPr lang="es-ES"/>
              <a:t>Nueve</a:t>
            </a:r>
          </a:p>
        </p:txBody>
      </p:sp>
      <p:sp>
        <p:nvSpPr>
          <p:cNvPr id="11" name="Marcador de posición de texto 6"/>
          <p:cNvSpPr>
            <a:spLocks noGrp="1"/>
          </p:cNvSpPr>
          <p:nvPr>
            <p:ph type="body" sz="quarter" idx="17" hasCustomPrompt="1"/>
          </p:nvPr>
        </p:nvSpPr>
        <p:spPr>
          <a:xfrm>
            <a:off x="1143001" y="20043654"/>
            <a:ext cx="12801600" cy="1625599"/>
          </a:xfrm>
          <a:prstGeom prst="round1Rect">
            <a:avLst/>
          </a:prstGeom>
          <a:solidFill>
            <a:schemeClr val="accent3"/>
          </a:solidFill>
        </p:spPr>
        <p:txBody>
          <a:bodyPr lIns="426696" anchor="ctr">
            <a:noAutofit/>
          </a:bodyPr>
          <a:lstStyle>
            <a:lvl1pPr marL="0" indent="0" latinLnBrk="0">
              <a:spcBef>
                <a:spcPts val="0"/>
              </a:spcBef>
              <a:buNone/>
              <a:defRPr lang="es-ES" sz="6614" cap="all" baseline="0">
                <a:solidFill>
                  <a:schemeClr val="bg1"/>
                </a:solidFill>
                <a:latin typeface="+mj-lt"/>
              </a:defRPr>
            </a:lvl1pPr>
            <a:lvl2pPr marL="0" indent="0" latinLnBrk="0">
              <a:spcBef>
                <a:spcPts val="0"/>
              </a:spcBef>
              <a:buNone/>
              <a:defRPr lang="es-ES" sz="6614" cap="all" baseline="0">
                <a:solidFill>
                  <a:schemeClr val="bg1"/>
                </a:solidFill>
                <a:latin typeface="+mj-lt"/>
              </a:defRPr>
            </a:lvl2pPr>
            <a:lvl3pPr marL="0" indent="0" latinLnBrk="0">
              <a:spcBef>
                <a:spcPts val="0"/>
              </a:spcBef>
              <a:buNone/>
              <a:defRPr lang="es-ES" sz="6614" cap="all" baseline="0">
                <a:solidFill>
                  <a:schemeClr val="bg1"/>
                </a:solidFill>
                <a:latin typeface="+mj-lt"/>
              </a:defRPr>
            </a:lvl3pPr>
            <a:lvl4pPr marL="0" indent="0" latinLnBrk="0">
              <a:spcBef>
                <a:spcPts val="0"/>
              </a:spcBef>
              <a:buNone/>
              <a:defRPr lang="es-ES" sz="6614" cap="all" baseline="0">
                <a:solidFill>
                  <a:schemeClr val="bg1"/>
                </a:solidFill>
                <a:latin typeface="+mj-lt"/>
              </a:defRPr>
            </a:lvl4pPr>
            <a:lvl5pPr marL="0" indent="0" latinLnBrk="0">
              <a:spcBef>
                <a:spcPts val="0"/>
              </a:spcBef>
              <a:buNone/>
              <a:defRPr lang="es-ES" sz="6614" cap="all" baseline="0">
                <a:solidFill>
                  <a:schemeClr val="bg1"/>
                </a:solidFill>
                <a:latin typeface="+mj-lt"/>
              </a:defRPr>
            </a:lvl5pPr>
            <a:lvl6pPr marL="0" indent="0" latinLnBrk="0">
              <a:spcBef>
                <a:spcPts val="0"/>
              </a:spcBef>
              <a:buNone/>
              <a:defRPr lang="es-ES" sz="6614" cap="all" baseline="0">
                <a:solidFill>
                  <a:schemeClr val="bg1"/>
                </a:solidFill>
                <a:latin typeface="+mj-lt"/>
              </a:defRPr>
            </a:lvl6pPr>
            <a:lvl7pPr marL="0" indent="0" latinLnBrk="0">
              <a:spcBef>
                <a:spcPts val="0"/>
              </a:spcBef>
              <a:buNone/>
              <a:defRPr lang="es-ES" sz="6614" cap="all" baseline="0">
                <a:solidFill>
                  <a:schemeClr val="bg1"/>
                </a:solidFill>
                <a:latin typeface="+mj-lt"/>
              </a:defRPr>
            </a:lvl7pPr>
            <a:lvl8pPr marL="0" indent="0" latinLnBrk="0">
              <a:spcBef>
                <a:spcPts val="0"/>
              </a:spcBef>
              <a:buNone/>
              <a:defRPr lang="es-ES" sz="6614" cap="all" baseline="0">
                <a:solidFill>
                  <a:schemeClr val="bg1"/>
                </a:solidFill>
                <a:latin typeface="+mj-lt"/>
              </a:defRPr>
            </a:lvl8pPr>
            <a:lvl9pPr marL="0" indent="0" latinLnBrk="0">
              <a:spcBef>
                <a:spcPts val="0"/>
              </a:spcBef>
              <a:buNone/>
              <a:defRPr lang="es-ES" sz="6614" cap="all" baseline="0">
                <a:solidFill>
                  <a:schemeClr val="bg1"/>
                </a:solidFill>
                <a:latin typeface="+mj-lt"/>
              </a:defRPr>
            </a:lvl9pPr>
          </a:lstStyle>
          <a:p>
            <a:pPr lvl="0"/>
            <a:r>
              <a:rPr lang="es-ES"/>
              <a:t>Encabezado</a:t>
            </a:r>
          </a:p>
        </p:txBody>
      </p:sp>
      <p:sp>
        <p:nvSpPr>
          <p:cNvPr id="20" name="Marcador de posición de contenido 17"/>
          <p:cNvSpPr>
            <a:spLocks noGrp="1"/>
          </p:cNvSpPr>
          <p:nvPr>
            <p:ph sz="quarter" idx="25" hasCustomPrompt="1"/>
          </p:nvPr>
        </p:nvSpPr>
        <p:spPr>
          <a:xfrm>
            <a:off x="1143001" y="21669253"/>
            <a:ext cx="12801600" cy="12117552"/>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dirty="0"/>
              <a:t>Use este marcador de posición para agregar texto u otro contenido</a:t>
            </a:r>
          </a:p>
          <a:p>
            <a:pPr lvl="1"/>
            <a:r>
              <a:rPr lang="es-ES" dirty="0"/>
              <a:t>Segundo nivel</a:t>
            </a:r>
          </a:p>
          <a:p>
            <a:pPr lvl="2"/>
            <a:r>
              <a:rPr lang="es-ES" dirty="0"/>
              <a:t>Tercer nivel</a:t>
            </a:r>
          </a:p>
          <a:p>
            <a:pPr lvl="3"/>
            <a:r>
              <a:rPr lang="es-ES" dirty="0"/>
              <a:t>Cuarto nivel</a:t>
            </a:r>
          </a:p>
          <a:p>
            <a:pPr lvl="4"/>
            <a:r>
              <a:rPr lang="es-ES" dirty="0"/>
              <a:t>Quinto nivel</a:t>
            </a:r>
          </a:p>
          <a:p>
            <a:pPr lvl="5"/>
            <a:r>
              <a:rPr lang="es-ES" dirty="0"/>
              <a:t>Seis</a:t>
            </a:r>
          </a:p>
          <a:p>
            <a:pPr lvl="6"/>
            <a:r>
              <a:rPr lang="es-ES" dirty="0"/>
              <a:t>Siete</a:t>
            </a:r>
          </a:p>
          <a:p>
            <a:pPr lvl="7"/>
            <a:r>
              <a:rPr lang="es-ES" dirty="0"/>
              <a:t>Ocho</a:t>
            </a:r>
          </a:p>
          <a:p>
            <a:pPr lvl="8"/>
            <a:r>
              <a:rPr lang="es-ES" dirty="0"/>
              <a:t>Nueve</a:t>
            </a:r>
          </a:p>
        </p:txBody>
      </p:sp>
      <p:sp>
        <p:nvSpPr>
          <p:cNvPr id="13" name="Marcador de posición de texto 6"/>
          <p:cNvSpPr>
            <a:spLocks noGrp="1"/>
          </p:cNvSpPr>
          <p:nvPr>
            <p:ph type="body" sz="quarter" idx="19" hasCustomPrompt="1"/>
          </p:nvPr>
        </p:nvSpPr>
        <p:spPr>
          <a:xfrm>
            <a:off x="1143001" y="34442406"/>
            <a:ext cx="12801600" cy="1625599"/>
          </a:xfrm>
          <a:prstGeom prst="round1Rect">
            <a:avLst/>
          </a:prstGeom>
          <a:solidFill>
            <a:schemeClr val="accent4"/>
          </a:solidFill>
        </p:spPr>
        <p:txBody>
          <a:bodyPr lIns="426696" anchor="ctr">
            <a:noAutofit/>
          </a:bodyPr>
          <a:lstStyle>
            <a:lvl1pPr marL="0" indent="0" latinLnBrk="0">
              <a:spcBef>
                <a:spcPts val="0"/>
              </a:spcBef>
              <a:buNone/>
              <a:defRPr lang="es-ES" sz="6614" cap="all" baseline="0">
                <a:solidFill>
                  <a:schemeClr val="bg1"/>
                </a:solidFill>
                <a:latin typeface="+mj-lt"/>
              </a:defRPr>
            </a:lvl1pPr>
            <a:lvl2pPr marL="0" indent="0" latinLnBrk="0">
              <a:spcBef>
                <a:spcPts val="0"/>
              </a:spcBef>
              <a:buNone/>
              <a:defRPr lang="es-ES" sz="6614" cap="all" baseline="0">
                <a:solidFill>
                  <a:schemeClr val="bg1"/>
                </a:solidFill>
                <a:latin typeface="+mj-lt"/>
              </a:defRPr>
            </a:lvl2pPr>
            <a:lvl3pPr marL="0" indent="0" latinLnBrk="0">
              <a:spcBef>
                <a:spcPts val="0"/>
              </a:spcBef>
              <a:buNone/>
              <a:defRPr lang="es-ES" sz="6614" cap="all" baseline="0">
                <a:solidFill>
                  <a:schemeClr val="bg1"/>
                </a:solidFill>
                <a:latin typeface="+mj-lt"/>
              </a:defRPr>
            </a:lvl3pPr>
            <a:lvl4pPr marL="0" indent="0" latinLnBrk="0">
              <a:spcBef>
                <a:spcPts val="0"/>
              </a:spcBef>
              <a:buNone/>
              <a:defRPr lang="es-ES" sz="6614" cap="all" baseline="0">
                <a:solidFill>
                  <a:schemeClr val="bg1"/>
                </a:solidFill>
                <a:latin typeface="+mj-lt"/>
              </a:defRPr>
            </a:lvl4pPr>
            <a:lvl5pPr marL="0" indent="0" latinLnBrk="0">
              <a:spcBef>
                <a:spcPts val="0"/>
              </a:spcBef>
              <a:buNone/>
              <a:defRPr lang="es-ES" sz="6614" cap="all" baseline="0">
                <a:solidFill>
                  <a:schemeClr val="bg1"/>
                </a:solidFill>
                <a:latin typeface="+mj-lt"/>
              </a:defRPr>
            </a:lvl5pPr>
            <a:lvl6pPr marL="0" indent="0" latinLnBrk="0">
              <a:spcBef>
                <a:spcPts val="0"/>
              </a:spcBef>
              <a:buNone/>
              <a:defRPr lang="es-ES" sz="6614" cap="all" baseline="0">
                <a:solidFill>
                  <a:schemeClr val="bg1"/>
                </a:solidFill>
                <a:latin typeface="+mj-lt"/>
              </a:defRPr>
            </a:lvl6pPr>
            <a:lvl7pPr marL="0" indent="0" latinLnBrk="0">
              <a:spcBef>
                <a:spcPts val="0"/>
              </a:spcBef>
              <a:buNone/>
              <a:defRPr lang="es-ES" sz="6614" cap="all" baseline="0">
                <a:solidFill>
                  <a:schemeClr val="bg1"/>
                </a:solidFill>
                <a:latin typeface="+mj-lt"/>
              </a:defRPr>
            </a:lvl7pPr>
            <a:lvl8pPr marL="0" indent="0" latinLnBrk="0">
              <a:spcBef>
                <a:spcPts val="0"/>
              </a:spcBef>
              <a:buNone/>
              <a:defRPr lang="es-ES" sz="6614" cap="all" baseline="0">
                <a:solidFill>
                  <a:schemeClr val="bg1"/>
                </a:solidFill>
                <a:latin typeface="+mj-lt"/>
              </a:defRPr>
            </a:lvl8pPr>
            <a:lvl9pPr marL="0" indent="0" latinLnBrk="0">
              <a:spcBef>
                <a:spcPts val="0"/>
              </a:spcBef>
              <a:buNone/>
              <a:defRPr lang="es-ES" sz="6614" cap="all" baseline="0">
                <a:solidFill>
                  <a:schemeClr val="bg1"/>
                </a:solidFill>
                <a:latin typeface="+mj-lt"/>
              </a:defRPr>
            </a:lvl9pPr>
          </a:lstStyle>
          <a:p>
            <a:pPr lvl="0"/>
            <a:r>
              <a:rPr lang="es-ES" dirty="0"/>
              <a:t>Encabezado</a:t>
            </a:r>
          </a:p>
        </p:txBody>
      </p:sp>
      <p:sp>
        <p:nvSpPr>
          <p:cNvPr id="21" name="Marcador de posición de contenido 17"/>
          <p:cNvSpPr>
            <a:spLocks noGrp="1"/>
          </p:cNvSpPr>
          <p:nvPr>
            <p:ph sz="quarter" idx="26" hasCustomPrompt="1"/>
          </p:nvPr>
        </p:nvSpPr>
        <p:spPr>
          <a:xfrm>
            <a:off x="1143001" y="36076128"/>
            <a:ext cx="12801600" cy="60960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a:t>Use este marcador de posición para agregar texto u otro contenido</a:t>
            </a:r>
          </a:p>
          <a:p>
            <a:pPr lvl="1"/>
            <a:r>
              <a:rPr lang="es-ES"/>
              <a:t>Segundo nivel</a:t>
            </a:r>
          </a:p>
          <a:p>
            <a:pPr lvl="2"/>
            <a:r>
              <a:rPr lang="es-ES"/>
              <a:t>Tercer nivel</a:t>
            </a:r>
          </a:p>
          <a:p>
            <a:pPr lvl="3"/>
            <a:r>
              <a:rPr lang="es-ES"/>
              <a:t>Cuarto nivel</a:t>
            </a:r>
          </a:p>
          <a:p>
            <a:pPr lvl="4"/>
            <a:r>
              <a:rPr lang="es-ES"/>
              <a:t>Quinto nivel</a:t>
            </a:r>
          </a:p>
          <a:p>
            <a:pPr lvl="5"/>
            <a:r>
              <a:rPr lang="es-ES"/>
              <a:t>Seis</a:t>
            </a:r>
          </a:p>
          <a:p>
            <a:pPr lvl="6"/>
            <a:r>
              <a:rPr lang="es-ES"/>
              <a:t>Siete</a:t>
            </a:r>
          </a:p>
          <a:p>
            <a:pPr lvl="7"/>
            <a:r>
              <a:rPr lang="es-ES"/>
              <a:t>Ocho</a:t>
            </a:r>
          </a:p>
          <a:p>
            <a:pPr lvl="8"/>
            <a:r>
              <a:rPr lang="es-ES"/>
              <a:t>Nueve</a:t>
            </a:r>
          </a:p>
        </p:txBody>
      </p:sp>
      <p:sp>
        <p:nvSpPr>
          <p:cNvPr id="15" name="Marcador de posición de texto 6"/>
          <p:cNvSpPr>
            <a:spLocks noGrp="1"/>
          </p:cNvSpPr>
          <p:nvPr>
            <p:ph type="body" sz="quarter" idx="21" hasCustomPrompt="1"/>
          </p:nvPr>
        </p:nvSpPr>
        <p:spPr>
          <a:xfrm>
            <a:off x="15544800" y="7802886"/>
            <a:ext cx="12801600" cy="1625599"/>
          </a:xfrm>
          <a:prstGeom prst="round1Rect">
            <a:avLst/>
          </a:prstGeom>
          <a:solidFill>
            <a:schemeClr val="accent5"/>
          </a:solidFill>
        </p:spPr>
        <p:txBody>
          <a:bodyPr lIns="426696" anchor="ctr">
            <a:noAutofit/>
          </a:bodyPr>
          <a:lstStyle>
            <a:lvl1pPr marL="0" indent="0" latinLnBrk="0">
              <a:spcBef>
                <a:spcPts val="0"/>
              </a:spcBef>
              <a:buNone/>
              <a:defRPr lang="es-ES" sz="6614" cap="all" baseline="0">
                <a:solidFill>
                  <a:schemeClr val="bg1"/>
                </a:solidFill>
                <a:latin typeface="+mj-lt"/>
              </a:defRPr>
            </a:lvl1pPr>
            <a:lvl2pPr marL="0" indent="0" latinLnBrk="0">
              <a:spcBef>
                <a:spcPts val="0"/>
              </a:spcBef>
              <a:buNone/>
              <a:defRPr lang="es-ES" sz="6614" cap="all" baseline="0">
                <a:solidFill>
                  <a:schemeClr val="bg1"/>
                </a:solidFill>
                <a:latin typeface="+mj-lt"/>
              </a:defRPr>
            </a:lvl2pPr>
            <a:lvl3pPr marL="0" indent="0" latinLnBrk="0">
              <a:spcBef>
                <a:spcPts val="0"/>
              </a:spcBef>
              <a:buNone/>
              <a:defRPr lang="es-ES" sz="6614" cap="all" baseline="0">
                <a:solidFill>
                  <a:schemeClr val="bg1"/>
                </a:solidFill>
                <a:latin typeface="+mj-lt"/>
              </a:defRPr>
            </a:lvl3pPr>
            <a:lvl4pPr marL="0" indent="0" latinLnBrk="0">
              <a:spcBef>
                <a:spcPts val="0"/>
              </a:spcBef>
              <a:buNone/>
              <a:defRPr lang="es-ES" sz="6614" cap="all" baseline="0">
                <a:solidFill>
                  <a:schemeClr val="bg1"/>
                </a:solidFill>
                <a:latin typeface="+mj-lt"/>
              </a:defRPr>
            </a:lvl4pPr>
            <a:lvl5pPr marL="0" indent="0" latinLnBrk="0">
              <a:spcBef>
                <a:spcPts val="0"/>
              </a:spcBef>
              <a:buNone/>
              <a:defRPr lang="es-ES" sz="6614" cap="all" baseline="0">
                <a:solidFill>
                  <a:schemeClr val="bg1"/>
                </a:solidFill>
                <a:latin typeface="+mj-lt"/>
              </a:defRPr>
            </a:lvl5pPr>
            <a:lvl6pPr marL="0" indent="0" latinLnBrk="0">
              <a:spcBef>
                <a:spcPts val="0"/>
              </a:spcBef>
              <a:buNone/>
              <a:defRPr lang="es-ES" sz="6614" cap="all" baseline="0">
                <a:solidFill>
                  <a:schemeClr val="bg1"/>
                </a:solidFill>
                <a:latin typeface="+mj-lt"/>
              </a:defRPr>
            </a:lvl6pPr>
            <a:lvl7pPr marL="0" indent="0" latinLnBrk="0">
              <a:spcBef>
                <a:spcPts val="0"/>
              </a:spcBef>
              <a:buNone/>
              <a:defRPr lang="es-ES" sz="6614" cap="all" baseline="0">
                <a:solidFill>
                  <a:schemeClr val="bg1"/>
                </a:solidFill>
                <a:latin typeface="+mj-lt"/>
              </a:defRPr>
            </a:lvl7pPr>
            <a:lvl8pPr marL="0" indent="0" latinLnBrk="0">
              <a:spcBef>
                <a:spcPts val="0"/>
              </a:spcBef>
              <a:buNone/>
              <a:defRPr lang="es-ES" sz="6614" cap="all" baseline="0">
                <a:solidFill>
                  <a:schemeClr val="bg1"/>
                </a:solidFill>
                <a:latin typeface="+mj-lt"/>
              </a:defRPr>
            </a:lvl8pPr>
            <a:lvl9pPr marL="0" indent="0" latinLnBrk="0">
              <a:spcBef>
                <a:spcPts val="0"/>
              </a:spcBef>
              <a:buNone/>
              <a:defRPr lang="es-ES" sz="6614" cap="all" baseline="0">
                <a:solidFill>
                  <a:schemeClr val="bg1"/>
                </a:solidFill>
                <a:latin typeface="+mj-lt"/>
              </a:defRPr>
            </a:lvl9pPr>
          </a:lstStyle>
          <a:p>
            <a:pPr lvl="0"/>
            <a:r>
              <a:rPr lang="es-ES"/>
              <a:t>Encabezado</a:t>
            </a:r>
          </a:p>
        </p:txBody>
      </p:sp>
      <p:sp>
        <p:nvSpPr>
          <p:cNvPr id="22" name="Marcador de posición de contenido 17"/>
          <p:cNvSpPr>
            <a:spLocks noGrp="1"/>
          </p:cNvSpPr>
          <p:nvPr>
            <p:ph sz="quarter" idx="27" hasCustomPrompt="1"/>
          </p:nvPr>
        </p:nvSpPr>
        <p:spPr>
          <a:xfrm>
            <a:off x="15544800" y="9428482"/>
            <a:ext cx="12801600" cy="60960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dirty="0"/>
              <a:t>Use este marcador de posición para agregar texto u otro contenido</a:t>
            </a:r>
          </a:p>
          <a:p>
            <a:pPr lvl="1"/>
            <a:r>
              <a:rPr lang="es-ES" dirty="0"/>
              <a:t>Segundo nivel</a:t>
            </a:r>
          </a:p>
          <a:p>
            <a:pPr lvl="2"/>
            <a:r>
              <a:rPr lang="es-ES" dirty="0"/>
              <a:t>Tercer nivel</a:t>
            </a:r>
          </a:p>
          <a:p>
            <a:pPr lvl="3"/>
            <a:r>
              <a:rPr lang="es-ES" dirty="0"/>
              <a:t>Cuarto nivel</a:t>
            </a:r>
          </a:p>
          <a:p>
            <a:pPr lvl="4"/>
            <a:r>
              <a:rPr lang="es-ES" dirty="0"/>
              <a:t>Quinto nivel</a:t>
            </a:r>
          </a:p>
          <a:p>
            <a:pPr lvl="5"/>
            <a:r>
              <a:rPr lang="es-ES" dirty="0"/>
              <a:t>Seis</a:t>
            </a:r>
          </a:p>
          <a:p>
            <a:pPr lvl="6"/>
            <a:r>
              <a:rPr lang="es-ES" dirty="0"/>
              <a:t>Siete</a:t>
            </a:r>
          </a:p>
          <a:p>
            <a:pPr lvl="7"/>
            <a:r>
              <a:rPr lang="es-ES" dirty="0"/>
              <a:t>Ocho</a:t>
            </a:r>
          </a:p>
          <a:p>
            <a:pPr lvl="8"/>
            <a:r>
              <a:rPr lang="es-ES" dirty="0"/>
              <a:t>Nueve</a:t>
            </a:r>
          </a:p>
        </p:txBody>
      </p:sp>
      <p:sp>
        <p:nvSpPr>
          <p:cNvPr id="18" name="Marcador de posición de contenido 17"/>
          <p:cNvSpPr>
            <a:spLocks noGrp="1"/>
          </p:cNvSpPr>
          <p:nvPr>
            <p:ph sz="quarter" idx="23" hasCustomPrompt="1"/>
          </p:nvPr>
        </p:nvSpPr>
        <p:spPr>
          <a:xfrm>
            <a:off x="15544800" y="15930881"/>
            <a:ext cx="12801600" cy="82296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dirty="0"/>
              <a:t>Use este marcador de posición para agregar texto u otro contenido</a:t>
            </a:r>
          </a:p>
          <a:p>
            <a:pPr lvl="1"/>
            <a:r>
              <a:rPr lang="es-ES" dirty="0"/>
              <a:t>Segundo nivel</a:t>
            </a:r>
          </a:p>
          <a:p>
            <a:pPr lvl="2"/>
            <a:r>
              <a:rPr lang="es-ES" dirty="0"/>
              <a:t>Tercer nivel</a:t>
            </a:r>
          </a:p>
          <a:p>
            <a:pPr lvl="3"/>
            <a:r>
              <a:rPr lang="es-ES" dirty="0"/>
              <a:t>Cuarto nivel</a:t>
            </a:r>
          </a:p>
          <a:p>
            <a:pPr lvl="4"/>
            <a:r>
              <a:rPr lang="es-ES" dirty="0"/>
              <a:t>Quinto nivel</a:t>
            </a:r>
          </a:p>
          <a:p>
            <a:pPr lvl="5"/>
            <a:r>
              <a:rPr lang="es-ES" dirty="0"/>
              <a:t>Seis</a:t>
            </a:r>
          </a:p>
          <a:p>
            <a:pPr lvl="6"/>
            <a:r>
              <a:rPr lang="es-ES" dirty="0"/>
              <a:t>Siete</a:t>
            </a:r>
          </a:p>
          <a:p>
            <a:pPr lvl="7"/>
            <a:r>
              <a:rPr lang="es-ES" dirty="0"/>
              <a:t>Ocho</a:t>
            </a:r>
          </a:p>
          <a:p>
            <a:pPr lvl="8"/>
            <a:r>
              <a:rPr lang="es-ES" dirty="0"/>
              <a:t>Nueve</a:t>
            </a:r>
          </a:p>
        </p:txBody>
      </p:sp>
      <p:sp>
        <p:nvSpPr>
          <p:cNvPr id="23" name="Marcador de posición de contenido 17"/>
          <p:cNvSpPr>
            <a:spLocks noGrp="1"/>
          </p:cNvSpPr>
          <p:nvPr>
            <p:ph sz="quarter" idx="28" hasCustomPrompt="1"/>
          </p:nvPr>
        </p:nvSpPr>
        <p:spPr>
          <a:xfrm>
            <a:off x="15544800" y="31292805"/>
            <a:ext cx="12801600" cy="2336800"/>
          </a:xfrm>
        </p:spPr>
        <p:txBody>
          <a:bodyPr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a:t>Use este marcador de posición para agregar texto u otro contenido</a:t>
            </a:r>
          </a:p>
          <a:p>
            <a:pPr lvl="1"/>
            <a:r>
              <a:rPr lang="es-ES"/>
              <a:t>Segundo nivel</a:t>
            </a:r>
          </a:p>
        </p:txBody>
      </p:sp>
      <p:sp>
        <p:nvSpPr>
          <p:cNvPr id="24" name="Marcador de posición de texto 6"/>
          <p:cNvSpPr>
            <a:spLocks noGrp="1"/>
          </p:cNvSpPr>
          <p:nvPr>
            <p:ph type="body" sz="quarter" idx="29" hasCustomPrompt="1"/>
          </p:nvPr>
        </p:nvSpPr>
        <p:spPr>
          <a:xfrm>
            <a:off x="15544800" y="34442406"/>
            <a:ext cx="12801600" cy="1625599"/>
          </a:xfrm>
          <a:prstGeom prst="round1Rect">
            <a:avLst/>
          </a:prstGeom>
          <a:solidFill>
            <a:schemeClr val="accent6"/>
          </a:solidFill>
        </p:spPr>
        <p:txBody>
          <a:bodyPr lIns="426696" anchor="ctr">
            <a:noAutofit/>
          </a:bodyPr>
          <a:lstStyle>
            <a:lvl1pPr marL="0" indent="0" latinLnBrk="0">
              <a:spcBef>
                <a:spcPts val="0"/>
              </a:spcBef>
              <a:buNone/>
              <a:defRPr lang="es-ES" sz="6614" cap="all" baseline="0">
                <a:solidFill>
                  <a:schemeClr val="bg1"/>
                </a:solidFill>
                <a:latin typeface="+mj-lt"/>
              </a:defRPr>
            </a:lvl1pPr>
            <a:lvl2pPr marL="0" indent="0" latinLnBrk="0">
              <a:spcBef>
                <a:spcPts val="0"/>
              </a:spcBef>
              <a:buNone/>
              <a:defRPr lang="es-ES" sz="6614" cap="all" baseline="0">
                <a:solidFill>
                  <a:schemeClr val="bg1"/>
                </a:solidFill>
                <a:latin typeface="+mj-lt"/>
              </a:defRPr>
            </a:lvl2pPr>
            <a:lvl3pPr marL="0" indent="0" latinLnBrk="0">
              <a:spcBef>
                <a:spcPts val="0"/>
              </a:spcBef>
              <a:buNone/>
              <a:defRPr lang="es-ES" sz="6614" cap="all" baseline="0">
                <a:solidFill>
                  <a:schemeClr val="bg1"/>
                </a:solidFill>
                <a:latin typeface="+mj-lt"/>
              </a:defRPr>
            </a:lvl3pPr>
            <a:lvl4pPr marL="0" indent="0" latinLnBrk="0">
              <a:spcBef>
                <a:spcPts val="0"/>
              </a:spcBef>
              <a:buNone/>
              <a:defRPr lang="es-ES" sz="6614" cap="all" baseline="0">
                <a:solidFill>
                  <a:schemeClr val="bg1"/>
                </a:solidFill>
                <a:latin typeface="+mj-lt"/>
              </a:defRPr>
            </a:lvl4pPr>
            <a:lvl5pPr marL="0" indent="0" latinLnBrk="0">
              <a:spcBef>
                <a:spcPts val="0"/>
              </a:spcBef>
              <a:buNone/>
              <a:defRPr lang="es-ES" sz="6614" cap="all" baseline="0">
                <a:solidFill>
                  <a:schemeClr val="bg1"/>
                </a:solidFill>
                <a:latin typeface="+mj-lt"/>
              </a:defRPr>
            </a:lvl5pPr>
            <a:lvl6pPr marL="0" indent="0" latinLnBrk="0">
              <a:spcBef>
                <a:spcPts val="0"/>
              </a:spcBef>
              <a:buNone/>
              <a:defRPr lang="es-ES" sz="6614" cap="all" baseline="0">
                <a:solidFill>
                  <a:schemeClr val="bg1"/>
                </a:solidFill>
                <a:latin typeface="+mj-lt"/>
              </a:defRPr>
            </a:lvl6pPr>
            <a:lvl7pPr marL="0" indent="0" latinLnBrk="0">
              <a:spcBef>
                <a:spcPts val="0"/>
              </a:spcBef>
              <a:buNone/>
              <a:defRPr lang="es-ES" sz="6614" cap="all" baseline="0">
                <a:solidFill>
                  <a:schemeClr val="bg1"/>
                </a:solidFill>
                <a:latin typeface="+mj-lt"/>
              </a:defRPr>
            </a:lvl7pPr>
            <a:lvl8pPr marL="0" indent="0" latinLnBrk="0">
              <a:spcBef>
                <a:spcPts val="0"/>
              </a:spcBef>
              <a:buNone/>
              <a:defRPr lang="es-ES" sz="6614" cap="all" baseline="0">
                <a:solidFill>
                  <a:schemeClr val="bg1"/>
                </a:solidFill>
                <a:latin typeface="+mj-lt"/>
              </a:defRPr>
            </a:lvl8pPr>
            <a:lvl9pPr marL="0" indent="0" latinLnBrk="0">
              <a:spcBef>
                <a:spcPts val="0"/>
              </a:spcBef>
              <a:buNone/>
              <a:defRPr lang="es-ES" sz="6614" cap="all" baseline="0">
                <a:solidFill>
                  <a:schemeClr val="bg1"/>
                </a:solidFill>
                <a:latin typeface="+mj-lt"/>
              </a:defRPr>
            </a:lvl9pPr>
          </a:lstStyle>
          <a:p>
            <a:pPr lvl="0"/>
            <a:r>
              <a:rPr lang="es-ES"/>
              <a:t>Encabezado</a:t>
            </a:r>
          </a:p>
        </p:txBody>
      </p:sp>
      <p:sp>
        <p:nvSpPr>
          <p:cNvPr id="25" name="Marcador de posición de contenido 17"/>
          <p:cNvSpPr>
            <a:spLocks noGrp="1"/>
          </p:cNvSpPr>
          <p:nvPr>
            <p:ph sz="quarter" idx="30" hasCustomPrompt="1"/>
          </p:nvPr>
        </p:nvSpPr>
        <p:spPr>
          <a:xfrm>
            <a:off x="15544800" y="36076128"/>
            <a:ext cx="12801600" cy="60960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dirty="0"/>
              <a:t>Use este marcador de posición para agregar texto u otro contenido</a:t>
            </a:r>
          </a:p>
          <a:p>
            <a:pPr lvl="1"/>
            <a:r>
              <a:rPr lang="es-ES" dirty="0"/>
              <a:t>Segundo nivel</a:t>
            </a:r>
          </a:p>
          <a:p>
            <a:pPr lvl="2"/>
            <a:r>
              <a:rPr lang="es-ES" dirty="0"/>
              <a:t>Tercer nivel</a:t>
            </a:r>
          </a:p>
          <a:p>
            <a:pPr lvl="3"/>
            <a:r>
              <a:rPr lang="es-ES" dirty="0"/>
              <a:t>Cuarto nivel</a:t>
            </a:r>
          </a:p>
          <a:p>
            <a:pPr lvl="4"/>
            <a:r>
              <a:rPr lang="es-ES" dirty="0"/>
              <a:t>Quinto nivel</a:t>
            </a:r>
          </a:p>
          <a:p>
            <a:pPr lvl="5"/>
            <a:r>
              <a:rPr lang="es-ES" dirty="0"/>
              <a:t>Seis</a:t>
            </a:r>
          </a:p>
          <a:p>
            <a:pPr lvl="6"/>
            <a:r>
              <a:rPr lang="es-ES" dirty="0"/>
              <a:t>Siete</a:t>
            </a:r>
          </a:p>
          <a:p>
            <a:pPr lvl="7"/>
            <a:r>
              <a:rPr lang="es-ES" dirty="0"/>
              <a:t>Ocho</a:t>
            </a:r>
          </a:p>
          <a:p>
            <a:pPr lvl="8"/>
            <a:r>
              <a:rPr lang="es-ES" dirty="0"/>
              <a:t>Nueve</a:t>
            </a:r>
          </a:p>
        </p:txBody>
      </p:sp>
      <p:sp>
        <p:nvSpPr>
          <p:cNvPr id="26" name="Marcador de posición de texto 6"/>
          <p:cNvSpPr>
            <a:spLocks noGrp="1"/>
          </p:cNvSpPr>
          <p:nvPr>
            <p:ph type="body" sz="quarter" idx="31" hasCustomPrompt="1"/>
          </p:nvPr>
        </p:nvSpPr>
        <p:spPr>
          <a:xfrm>
            <a:off x="29900880" y="7802886"/>
            <a:ext cx="12801600" cy="1625599"/>
          </a:xfrm>
          <a:prstGeom prst="round1Rect">
            <a:avLst/>
          </a:prstGeom>
          <a:solidFill>
            <a:schemeClr val="accent6"/>
          </a:solidFill>
        </p:spPr>
        <p:txBody>
          <a:bodyPr lIns="426696" anchor="ctr">
            <a:noAutofit/>
          </a:bodyPr>
          <a:lstStyle>
            <a:lvl1pPr marL="0" indent="0" latinLnBrk="0">
              <a:spcBef>
                <a:spcPts val="0"/>
              </a:spcBef>
              <a:buNone/>
              <a:defRPr lang="es-ES" sz="6614" cap="all" baseline="0">
                <a:solidFill>
                  <a:schemeClr val="bg1"/>
                </a:solidFill>
                <a:latin typeface="+mj-lt"/>
              </a:defRPr>
            </a:lvl1pPr>
            <a:lvl2pPr marL="0" indent="0" latinLnBrk="0">
              <a:spcBef>
                <a:spcPts val="0"/>
              </a:spcBef>
              <a:buNone/>
              <a:defRPr lang="es-ES" sz="6614" cap="all" baseline="0">
                <a:solidFill>
                  <a:schemeClr val="bg1"/>
                </a:solidFill>
                <a:latin typeface="+mj-lt"/>
              </a:defRPr>
            </a:lvl2pPr>
            <a:lvl3pPr marL="0" indent="0" latinLnBrk="0">
              <a:spcBef>
                <a:spcPts val="0"/>
              </a:spcBef>
              <a:buNone/>
              <a:defRPr lang="es-ES" sz="6614" cap="all" baseline="0">
                <a:solidFill>
                  <a:schemeClr val="bg1"/>
                </a:solidFill>
                <a:latin typeface="+mj-lt"/>
              </a:defRPr>
            </a:lvl3pPr>
            <a:lvl4pPr marL="0" indent="0" latinLnBrk="0">
              <a:spcBef>
                <a:spcPts val="0"/>
              </a:spcBef>
              <a:buNone/>
              <a:defRPr lang="es-ES" sz="6614" cap="all" baseline="0">
                <a:solidFill>
                  <a:schemeClr val="bg1"/>
                </a:solidFill>
                <a:latin typeface="+mj-lt"/>
              </a:defRPr>
            </a:lvl4pPr>
            <a:lvl5pPr marL="0" indent="0" latinLnBrk="0">
              <a:spcBef>
                <a:spcPts val="0"/>
              </a:spcBef>
              <a:buNone/>
              <a:defRPr lang="es-ES" sz="6614" cap="all" baseline="0">
                <a:solidFill>
                  <a:schemeClr val="bg1"/>
                </a:solidFill>
                <a:latin typeface="+mj-lt"/>
              </a:defRPr>
            </a:lvl5pPr>
            <a:lvl6pPr marL="0" indent="0" latinLnBrk="0">
              <a:spcBef>
                <a:spcPts val="0"/>
              </a:spcBef>
              <a:buNone/>
              <a:defRPr lang="es-ES" sz="6614" cap="all" baseline="0">
                <a:solidFill>
                  <a:schemeClr val="bg1"/>
                </a:solidFill>
                <a:latin typeface="+mj-lt"/>
              </a:defRPr>
            </a:lvl6pPr>
            <a:lvl7pPr marL="0" indent="0" latinLnBrk="0">
              <a:spcBef>
                <a:spcPts val="0"/>
              </a:spcBef>
              <a:buNone/>
              <a:defRPr lang="es-ES" sz="6614" cap="all" baseline="0">
                <a:solidFill>
                  <a:schemeClr val="bg1"/>
                </a:solidFill>
                <a:latin typeface="+mj-lt"/>
              </a:defRPr>
            </a:lvl7pPr>
            <a:lvl8pPr marL="0" indent="0" latinLnBrk="0">
              <a:spcBef>
                <a:spcPts val="0"/>
              </a:spcBef>
              <a:buNone/>
              <a:defRPr lang="es-ES" sz="6614" cap="all" baseline="0">
                <a:solidFill>
                  <a:schemeClr val="bg1"/>
                </a:solidFill>
                <a:latin typeface="+mj-lt"/>
              </a:defRPr>
            </a:lvl8pPr>
            <a:lvl9pPr marL="0" indent="0" latinLnBrk="0">
              <a:spcBef>
                <a:spcPts val="0"/>
              </a:spcBef>
              <a:buNone/>
              <a:defRPr lang="es-ES" sz="6614" cap="all" baseline="0">
                <a:solidFill>
                  <a:schemeClr val="bg1"/>
                </a:solidFill>
                <a:latin typeface="+mj-lt"/>
              </a:defRPr>
            </a:lvl9pPr>
          </a:lstStyle>
          <a:p>
            <a:pPr lvl="0"/>
            <a:r>
              <a:rPr lang="es-ES"/>
              <a:t>Encabezado</a:t>
            </a:r>
          </a:p>
        </p:txBody>
      </p:sp>
      <p:sp>
        <p:nvSpPr>
          <p:cNvPr id="27" name="Marcador de posición de contenido 17"/>
          <p:cNvSpPr>
            <a:spLocks noGrp="1"/>
          </p:cNvSpPr>
          <p:nvPr>
            <p:ph sz="quarter" idx="32" hasCustomPrompt="1"/>
          </p:nvPr>
        </p:nvSpPr>
        <p:spPr>
          <a:xfrm>
            <a:off x="29900880" y="9428481"/>
            <a:ext cx="12801600" cy="97536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a:t>Use este marcador de posición para agregar texto u otro contenido</a:t>
            </a:r>
          </a:p>
          <a:p>
            <a:pPr lvl="1"/>
            <a:r>
              <a:rPr lang="es-ES"/>
              <a:t>Segundo nivel</a:t>
            </a:r>
          </a:p>
          <a:p>
            <a:pPr lvl="2"/>
            <a:r>
              <a:rPr lang="es-ES"/>
              <a:t>Tercer nivel</a:t>
            </a:r>
          </a:p>
          <a:p>
            <a:pPr lvl="3"/>
            <a:r>
              <a:rPr lang="es-ES"/>
              <a:t>Cuarto nivel</a:t>
            </a:r>
          </a:p>
          <a:p>
            <a:pPr lvl="4"/>
            <a:r>
              <a:rPr lang="es-ES"/>
              <a:t>Quinto nivel</a:t>
            </a:r>
          </a:p>
          <a:p>
            <a:pPr lvl="5"/>
            <a:r>
              <a:rPr lang="es-ES"/>
              <a:t>Seis</a:t>
            </a:r>
          </a:p>
          <a:p>
            <a:pPr lvl="6"/>
            <a:r>
              <a:rPr lang="es-ES"/>
              <a:t>Siete</a:t>
            </a:r>
          </a:p>
          <a:p>
            <a:pPr lvl="7"/>
            <a:r>
              <a:rPr lang="es-ES"/>
              <a:t>Ocho</a:t>
            </a:r>
          </a:p>
          <a:p>
            <a:pPr lvl="8"/>
            <a:r>
              <a:rPr lang="es-ES"/>
              <a:t>Nueve</a:t>
            </a:r>
          </a:p>
        </p:txBody>
      </p:sp>
      <p:sp>
        <p:nvSpPr>
          <p:cNvPr id="28" name="Marcador de posición de contenido 17"/>
          <p:cNvSpPr>
            <a:spLocks noGrp="1"/>
          </p:cNvSpPr>
          <p:nvPr>
            <p:ph sz="quarter" idx="33" hasCustomPrompt="1"/>
          </p:nvPr>
        </p:nvSpPr>
        <p:spPr>
          <a:xfrm>
            <a:off x="29900880" y="21116544"/>
            <a:ext cx="12801600" cy="97536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a:t>Use este marcador de posición para agregar texto u otro contenido</a:t>
            </a:r>
          </a:p>
          <a:p>
            <a:pPr lvl="1"/>
            <a:r>
              <a:rPr lang="es-ES"/>
              <a:t>Segundo nivel</a:t>
            </a:r>
          </a:p>
          <a:p>
            <a:pPr lvl="2"/>
            <a:r>
              <a:rPr lang="es-ES"/>
              <a:t>Tercer nivel</a:t>
            </a:r>
          </a:p>
          <a:p>
            <a:pPr lvl="3"/>
            <a:r>
              <a:rPr lang="es-ES"/>
              <a:t>Cuarto nivel</a:t>
            </a:r>
          </a:p>
          <a:p>
            <a:pPr lvl="4"/>
            <a:r>
              <a:rPr lang="es-ES"/>
              <a:t>Quinto nivel</a:t>
            </a:r>
          </a:p>
          <a:p>
            <a:pPr lvl="5"/>
            <a:r>
              <a:rPr lang="es-ES"/>
              <a:t>Seis</a:t>
            </a:r>
          </a:p>
          <a:p>
            <a:pPr lvl="6"/>
            <a:r>
              <a:rPr lang="es-ES"/>
              <a:t>Siete</a:t>
            </a:r>
          </a:p>
          <a:p>
            <a:pPr lvl="7"/>
            <a:r>
              <a:rPr lang="es-ES"/>
              <a:t>Ocho</a:t>
            </a:r>
          </a:p>
          <a:p>
            <a:pPr lvl="8"/>
            <a:r>
              <a:rPr lang="es-ES"/>
              <a:t>Nueve</a:t>
            </a:r>
          </a:p>
        </p:txBody>
      </p:sp>
      <p:sp>
        <p:nvSpPr>
          <p:cNvPr id="29" name="Marcador de posición de texto 6"/>
          <p:cNvSpPr>
            <a:spLocks noGrp="1"/>
          </p:cNvSpPr>
          <p:nvPr>
            <p:ph type="body" sz="quarter" idx="34" hasCustomPrompt="1"/>
          </p:nvPr>
        </p:nvSpPr>
        <p:spPr>
          <a:xfrm>
            <a:off x="29900880" y="34442406"/>
            <a:ext cx="12801600" cy="1625599"/>
          </a:xfrm>
          <a:prstGeom prst="round1Rect">
            <a:avLst/>
          </a:prstGeom>
          <a:solidFill>
            <a:schemeClr val="accent1"/>
          </a:solidFill>
        </p:spPr>
        <p:txBody>
          <a:bodyPr lIns="426696" anchor="ctr">
            <a:noAutofit/>
          </a:bodyPr>
          <a:lstStyle>
            <a:lvl1pPr marL="0" indent="0" latinLnBrk="0">
              <a:spcBef>
                <a:spcPts val="0"/>
              </a:spcBef>
              <a:buNone/>
              <a:defRPr lang="es-ES" sz="6614" cap="all" baseline="0">
                <a:solidFill>
                  <a:schemeClr val="bg1"/>
                </a:solidFill>
                <a:latin typeface="+mj-lt"/>
              </a:defRPr>
            </a:lvl1pPr>
            <a:lvl2pPr marL="0" indent="0" latinLnBrk="0">
              <a:spcBef>
                <a:spcPts val="0"/>
              </a:spcBef>
              <a:buNone/>
              <a:defRPr lang="es-ES" sz="6614" cap="all" baseline="0">
                <a:solidFill>
                  <a:schemeClr val="bg1"/>
                </a:solidFill>
                <a:latin typeface="+mj-lt"/>
              </a:defRPr>
            </a:lvl2pPr>
            <a:lvl3pPr marL="0" indent="0" latinLnBrk="0">
              <a:spcBef>
                <a:spcPts val="0"/>
              </a:spcBef>
              <a:buNone/>
              <a:defRPr lang="es-ES" sz="6614" cap="all" baseline="0">
                <a:solidFill>
                  <a:schemeClr val="bg1"/>
                </a:solidFill>
                <a:latin typeface="+mj-lt"/>
              </a:defRPr>
            </a:lvl3pPr>
            <a:lvl4pPr marL="0" indent="0" latinLnBrk="0">
              <a:spcBef>
                <a:spcPts val="0"/>
              </a:spcBef>
              <a:buNone/>
              <a:defRPr lang="es-ES" sz="6614" cap="all" baseline="0">
                <a:solidFill>
                  <a:schemeClr val="bg1"/>
                </a:solidFill>
                <a:latin typeface="+mj-lt"/>
              </a:defRPr>
            </a:lvl4pPr>
            <a:lvl5pPr marL="0" indent="0" latinLnBrk="0">
              <a:spcBef>
                <a:spcPts val="0"/>
              </a:spcBef>
              <a:buNone/>
              <a:defRPr lang="es-ES" sz="6614" cap="all" baseline="0">
                <a:solidFill>
                  <a:schemeClr val="bg1"/>
                </a:solidFill>
                <a:latin typeface="+mj-lt"/>
              </a:defRPr>
            </a:lvl5pPr>
            <a:lvl6pPr marL="0" indent="0" latinLnBrk="0">
              <a:spcBef>
                <a:spcPts val="0"/>
              </a:spcBef>
              <a:buNone/>
              <a:defRPr lang="es-ES" sz="6614" cap="all" baseline="0">
                <a:solidFill>
                  <a:schemeClr val="bg1"/>
                </a:solidFill>
                <a:latin typeface="+mj-lt"/>
              </a:defRPr>
            </a:lvl6pPr>
            <a:lvl7pPr marL="0" indent="0" latinLnBrk="0">
              <a:spcBef>
                <a:spcPts val="0"/>
              </a:spcBef>
              <a:buNone/>
              <a:defRPr lang="es-ES" sz="6614" cap="all" baseline="0">
                <a:solidFill>
                  <a:schemeClr val="bg1"/>
                </a:solidFill>
                <a:latin typeface="+mj-lt"/>
              </a:defRPr>
            </a:lvl7pPr>
            <a:lvl8pPr marL="0" indent="0" latinLnBrk="0">
              <a:spcBef>
                <a:spcPts val="0"/>
              </a:spcBef>
              <a:buNone/>
              <a:defRPr lang="es-ES" sz="6614" cap="all" baseline="0">
                <a:solidFill>
                  <a:schemeClr val="bg1"/>
                </a:solidFill>
                <a:latin typeface="+mj-lt"/>
              </a:defRPr>
            </a:lvl8pPr>
            <a:lvl9pPr marL="0" indent="0" latinLnBrk="0">
              <a:spcBef>
                <a:spcPts val="0"/>
              </a:spcBef>
              <a:buNone/>
              <a:defRPr lang="es-ES" sz="6614" cap="all" baseline="0">
                <a:solidFill>
                  <a:schemeClr val="bg1"/>
                </a:solidFill>
                <a:latin typeface="+mj-lt"/>
              </a:defRPr>
            </a:lvl9pPr>
          </a:lstStyle>
          <a:p>
            <a:pPr lvl="0"/>
            <a:r>
              <a:rPr lang="es-ES"/>
              <a:t>Encabezado</a:t>
            </a:r>
          </a:p>
        </p:txBody>
      </p:sp>
      <p:sp>
        <p:nvSpPr>
          <p:cNvPr id="30" name="Marcador de posición de contenido 17"/>
          <p:cNvSpPr>
            <a:spLocks noGrp="1"/>
          </p:cNvSpPr>
          <p:nvPr>
            <p:ph sz="quarter" idx="35" hasCustomPrompt="1"/>
          </p:nvPr>
        </p:nvSpPr>
        <p:spPr>
          <a:xfrm>
            <a:off x="29900880" y="36076128"/>
            <a:ext cx="12801600" cy="6096000"/>
          </a:xfrm>
        </p:spPr>
        <p:txBody>
          <a:bodyPr lIns="426696" tIns="213348"/>
          <a:lstStyle>
            <a:lvl1pPr latinLnBrk="0">
              <a:defRPr lang="es-ES" baseline="0"/>
            </a:lvl1pPr>
            <a:lvl5pPr latinLnBrk="0">
              <a:defRPr lang="es-ES"/>
            </a:lvl5pPr>
            <a:lvl6pPr latinLnBrk="0">
              <a:defRPr lang="es-ES"/>
            </a:lvl6pPr>
            <a:lvl7pPr latinLnBrk="0">
              <a:defRPr lang="es-ES"/>
            </a:lvl7pPr>
            <a:lvl8pPr latinLnBrk="0">
              <a:defRPr lang="es-ES"/>
            </a:lvl8pPr>
            <a:lvl9pPr latinLnBrk="0">
              <a:defRPr lang="es-ES"/>
            </a:lvl9pPr>
          </a:lstStyle>
          <a:p>
            <a:pPr lvl="0"/>
            <a:r>
              <a:rPr lang="es-ES" dirty="0"/>
              <a:t>Use este marcador de posición para agregar texto u otro contenido</a:t>
            </a:r>
          </a:p>
          <a:p>
            <a:pPr lvl="1"/>
            <a:r>
              <a:rPr lang="es-ES" dirty="0"/>
              <a:t>Segundo nivel</a:t>
            </a:r>
          </a:p>
          <a:p>
            <a:pPr lvl="2"/>
            <a:r>
              <a:rPr lang="es-ES" dirty="0"/>
              <a:t>Tercer nivel</a:t>
            </a:r>
          </a:p>
          <a:p>
            <a:pPr lvl="3"/>
            <a:r>
              <a:rPr lang="es-ES" dirty="0"/>
              <a:t>Cuarto nivel</a:t>
            </a:r>
          </a:p>
          <a:p>
            <a:pPr lvl="4"/>
            <a:r>
              <a:rPr lang="es-ES" dirty="0"/>
              <a:t>Quinto nivel</a:t>
            </a:r>
          </a:p>
          <a:p>
            <a:pPr lvl="5"/>
            <a:r>
              <a:rPr lang="es-ES" dirty="0"/>
              <a:t>Seis</a:t>
            </a:r>
          </a:p>
          <a:p>
            <a:pPr lvl="6"/>
            <a:r>
              <a:rPr lang="es-ES" dirty="0"/>
              <a:t>Siete</a:t>
            </a:r>
          </a:p>
          <a:p>
            <a:pPr lvl="7"/>
            <a:r>
              <a:rPr lang="es-ES" dirty="0"/>
              <a:t>Ocho</a:t>
            </a:r>
          </a:p>
          <a:p>
            <a:pPr lvl="8"/>
            <a:r>
              <a:rPr lang="es-ES" dirty="0"/>
              <a:t>Nueve</a:t>
            </a:r>
          </a:p>
        </p:txBody>
      </p:sp>
    </p:spTree>
    <p:extLst>
      <p:ext uri="{BB962C8B-B14F-4D97-AF65-F5344CB8AC3E}">
        <p14:creationId xmlns:p14="http://schemas.microsoft.com/office/powerpoint/2010/main" val="1096506990"/>
      </p:ext>
    </p:extLst>
  </p:cSld>
  <p:clrMapOvr>
    <a:masterClrMapping/>
  </p:clrMapOvr>
  <p:extLst mod="1">
    <p:ext uri="{DCECCB84-F9BA-43D5-87BE-67443E8EF086}">
      <p15:sldGuideLst xmlns:p15="http://schemas.microsoft.com/office/powerpoint/2012/main">
        <p15:guide id="1" pos="13336">
          <p15:clr>
            <a:srgbClr val="A4A3A4"/>
          </p15:clr>
        </p15:guide>
        <p15:guide id="2" pos="2688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CAA57DF-1C19-4726-AB84-014692BAD8F5}" type="datetimeFigureOut">
              <a:rPr lang="en-US" smtClean="0"/>
              <a:pPr/>
              <a:t>6/7/2019</a:t>
            </a:fld>
            <a:endParaRPr lang="en-U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156547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994660" y="10942326"/>
            <a:ext cx="37856160" cy="18257517"/>
          </a:xfrm>
        </p:spPr>
        <p:txBody>
          <a:bodyPr anchor="b"/>
          <a:lstStyle>
            <a:lvl1pPr>
              <a:defRPr sz="216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2994660" y="29372566"/>
            <a:ext cx="37856160" cy="9601197"/>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CAA57DF-1C19-4726-AB84-014692BAD8F5}" type="datetimeFigureOut">
              <a:rPr lang="en-US" smtClean="0"/>
              <a:pPr/>
              <a:t>6/7/2019</a:t>
            </a:fld>
            <a:endParaRPr lang="en-U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30173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3017520" y="11684000"/>
            <a:ext cx="18653760" cy="27848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22219920" y="11684000"/>
            <a:ext cx="18653760" cy="27848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CAA57DF-1C19-4726-AB84-014692BAD8F5}" type="datetimeFigureOut">
              <a:rPr lang="en-US" smtClean="0"/>
              <a:pPr/>
              <a:t>6/7/2019</a:t>
            </a:fld>
            <a:endParaRPr lang="en-U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397212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023237" y="2336803"/>
            <a:ext cx="37856160" cy="848360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3023239" y="10759443"/>
            <a:ext cx="18568033"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3023239" y="16032480"/>
            <a:ext cx="18568033" cy="235813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22219920" y="10759443"/>
            <a:ext cx="18659477"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22219920" y="16032480"/>
            <a:ext cx="18659477" cy="235813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CAA57DF-1C19-4726-AB84-014692BAD8F5}" type="datetimeFigureOut">
              <a:rPr lang="en-US" smtClean="0"/>
              <a:pPr/>
              <a:t>6/7/2019</a:t>
            </a:fld>
            <a:endParaRPr lang="en-U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92744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ECAA57DF-1C19-4726-AB84-014692BAD8F5}" type="datetimeFigureOut">
              <a:rPr lang="en-US" smtClean="0"/>
              <a:pPr/>
              <a:t>6/7/2019</a:t>
            </a:fld>
            <a:endParaRPr lang="en-U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205087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AA57DF-1C19-4726-AB84-014692BAD8F5}" type="datetimeFigureOut">
              <a:rPr lang="en-US" smtClean="0"/>
              <a:pPr/>
              <a:t>6/7/2019</a:t>
            </a:fld>
            <a:endParaRPr lang="en-U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381903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23239" y="2926080"/>
            <a:ext cx="14156053" cy="10241280"/>
          </a:xfrm>
        </p:spPr>
        <p:txBody>
          <a:bodyPr anchor="b"/>
          <a:lstStyle>
            <a:lvl1pPr>
              <a:defRPr sz="1152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18659477" y="6319523"/>
            <a:ext cx="2221992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3023239" y="13167360"/>
            <a:ext cx="14156053"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CAA57DF-1C19-4726-AB84-014692BAD8F5}" type="datetimeFigureOut">
              <a:rPr lang="en-US" smtClean="0"/>
              <a:pPr/>
              <a:t>6/7/2019</a:t>
            </a:fld>
            <a:endParaRPr lang="en-U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203625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23239" y="2926080"/>
            <a:ext cx="14156053" cy="10241280"/>
          </a:xfrm>
        </p:spPr>
        <p:txBody>
          <a:bodyPr anchor="b"/>
          <a:lstStyle>
            <a:lvl1pPr>
              <a:defRPr sz="1152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18659477" y="6319523"/>
            <a:ext cx="22219920" cy="311912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s-CO"/>
          </a:p>
        </p:txBody>
      </p:sp>
      <p:sp>
        <p:nvSpPr>
          <p:cNvPr id="4" name="Marcador de texto 3"/>
          <p:cNvSpPr>
            <a:spLocks noGrp="1"/>
          </p:cNvSpPr>
          <p:nvPr>
            <p:ph type="body" sz="half" idx="2"/>
          </p:nvPr>
        </p:nvSpPr>
        <p:spPr>
          <a:xfrm>
            <a:off x="3023239" y="13167360"/>
            <a:ext cx="14156053"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CAA57DF-1C19-4726-AB84-014692BAD8F5}" type="datetimeFigureOut">
              <a:rPr lang="en-US" smtClean="0"/>
              <a:pPr/>
              <a:t>6/7/2019</a:t>
            </a:fld>
            <a:endParaRPr lang="en-U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1B4C631-C489-4C11-812F-2172FBEAE82B}" type="slidenum">
              <a:rPr lang="en-US" smtClean="0"/>
              <a:pPr/>
              <a:t>‹Nº›</a:t>
            </a:fld>
            <a:endParaRPr lang="en-US"/>
          </a:p>
        </p:txBody>
      </p:sp>
    </p:spTree>
    <p:extLst>
      <p:ext uri="{BB962C8B-B14F-4D97-AF65-F5344CB8AC3E}">
        <p14:creationId xmlns:p14="http://schemas.microsoft.com/office/powerpoint/2010/main" val="184697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017520" y="2336803"/>
            <a:ext cx="37856160" cy="848360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3017520" y="40680643"/>
            <a:ext cx="987552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ECAA57DF-1C19-4726-AB84-014692BAD8F5}" type="datetimeFigureOut">
              <a:rPr lang="en-US" smtClean="0"/>
              <a:pPr/>
              <a:t>6/7/2019</a:t>
            </a:fld>
            <a:endParaRPr lang="en-US"/>
          </a:p>
        </p:txBody>
      </p:sp>
      <p:sp>
        <p:nvSpPr>
          <p:cNvPr id="5" name="Marcador de pie de página 4"/>
          <p:cNvSpPr>
            <a:spLocks noGrp="1"/>
          </p:cNvSpPr>
          <p:nvPr>
            <p:ph type="ftr" sz="quarter" idx="3"/>
          </p:nvPr>
        </p:nvSpPr>
        <p:spPr>
          <a:xfrm>
            <a:off x="14538960" y="40680643"/>
            <a:ext cx="1481328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30998160" y="40680643"/>
            <a:ext cx="987552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91B4C631-C489-4C11-812F-2172FBEAE82B}" type="slidenum">
              <a:rPr lang="en-US" smtClean="0"/>
              <a:pPr/>
              <a:t>‹Nº›</a:t>
            </a:fld>
            <a:endParaRPr lang="en-US"/>
          </a:p>
        </p:txBody>
      </p:sp>
      <p:sp>
        <p:nvSpPr>
          <p:cNvPr id="7" name="Rectángulo 6"/>
          <p:cNvSpPr/>
          <p:nvPr userDrawn="1"/>
        </p:nvSpPr>
        <p:spPr bwMode="invGray">
          <a:xfrm>
            <a:off x="0" y="1"/>
            <a:ext cx="43891200" cy="670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6" tIns="50398" rIns="100796" bIns="50398" rtlCol="0" anchor="ctr"/>
          <a:lstStyle/>
          <a:p>
            <a:pPr algn="ctr"/>
            <a:endParaRPr lang="es-ES" sz="8033"/>
          </a:p>
        </p:txBody>
      </p:sp>
    </p:spTree>
    <p:extLst>
      <p:ext uri="{BB962C8B-B14F-4D97-AF65-F5344CB8AC3E}">
        <p14:creationId xmlns:p14="http://schemas.microsoft.com/office/powerpoint/2010/main" val="386862150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s-CO"/>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hart" Target="../charts/chart1.xm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29113339" y="7492050"/>
            <a:ext cx="13878596" cy="8944421"/>
          </a:xfrm>
          <a:prstGeom prst="rect">
            <a:avLst/>
          </a:prstGeom>
        </p:spPr>
      </p:pic>
      <p:pic>
        <p:nvPicPr>
          <p:cNvPr id="27" name="Imagen 26"/>
          <p:cNvPicPr>
            <a:picLocks noChangeAspect="1"/>
          </p:cNvPicPr>
          <p:nvPr/>
        </p:nvPicPr>
        <p:blipFill>
          <a:blip r:embed="rId4"/>
          <a:stretch>
            <a:fillRect/>
          </a:stretch>
        </p:blipFill>
        <p:spPr>
          <a:xfrm>
            <a:off x="2666118" y="28996034"/>
            <a:ext cx="16217104" cy="5635117"/>
          </a:xfrm>
          <a:prstGeom prst="rect">
            <a:avLst/>
          </a:prstGeom>
        </p:spPr>
      </p:pic>
      <p:sp>
        <p:nvSpPr>
          <p:cNvPr id="2" name="Título 1"/>
          <p:cNvSpPr>
            <a:spLocks noGrp="1"/>
          </p:cNvSpPr>
          <p:nvPr>
            <p:ph type="title"/>
          </p:nvPr>
        </p:nvSpPr>
        <p:spPr>
          <a:xfrm>
            <a:off x="5784519" y="2140190"/>
            <a:ext cx="31096744" cy="1935737"/>
          </a:xfrm>
        </p:spPr>
        <p:txBody>
          <a:bodyPr>
            <a:noAutofit/>
          </a:bodyPr>
          <a:lstStyle/>
          <a:p>
            <a:pPr algn="ctr"/>
            <a:r>
              <a:rPr lang="en-US" sz="8000" b="1" i="1" dirty="0">
                <a:latin typeface="Aharoni" panose="02010803020104030203" pitchFamily="2" charset="-79"/>
                <a:cs typeface="Aharoni" panose="02010803020104030203" pitchFamily="2" charset="-79"/>
              </a:rPr>
              <a:t>NEW PEPTIDES FROM DE NOVO </a:t>
            </a:r>
            <a:r>
              <a:rPr lang="en-US" sz="8000" b="1" dirty="0">
                <a:latin typeface="Aharoni" panose="02010803020104030203" pitchFamily="2" charset="-79"/>
                <a:cs typeface="Aharoni" panose="02010803020104030203" pitchFamily="2" charset="-79"/>
              </a:rPr>
              <a:t>ASSEMBLY TRANSCRIPTOME OF THE SKIN OF TREEFROG </a:t>
            </a:r>
            <a:r>
              <a:rPr lang="en-US" sz="8000" b="1" i="1" dirty="0">
                <a:latin typeface="Aharoni" panose="02010803020104030203" pitchFamily="2" charset="-79"/>
                <a:cs typeface="Aharoni" panose="02010803020104030203" pitchFamily="2" charset="-79"/>
              </a:rPr>
              <a:t>BOANA PUGNAX</a:t>
            </a:r>
            <a:r>
              <a:rPr lang="es-CO" sz="8000" b="1" dirty="0">
                <a:latin typeface="Aharoni" panose="02010803020104030203" pitchFamily="2" charset="-79"/>
                <a:cs typeface="Aharoni" panose="02010803020104030203" pitchFamily="2" charset="-79"/>
              </a:rPr>
              <a:t/>
            </a:r>
            <a:br>
              <a:rPr lang="es-CO" sz="8000" b="1" dirty="0">
                <a:latin typeface="Aharoni" panose="02010803020104030203" pitchFamily="2" charset="-79"/>
                <a:cs typeface="Aharoni" panose="02010803020104030203" pitchFamily="2" charset="-79"/>
              </a:rPr>
            </a:br>
            <a:r>
              <a:rPr lang="es-CO" sz="8000" b="1" dirty="0">
                <a:latin typeface="Aharoni" panose="02010803020104030203" pitchFamily="2" charset="-79"/>
                <a:cs typeface="Aharoni" panose="02010803020104030203" pitchFamily="2" charset="-79"/>
              </a:rPr>
              <a:t/>
            </a:r>
            <a:br>
              <a:rPr lang="es-CO" sz="8000" b="1" dirty="0">
                <a:latin typeface="Aharoni" panose="02010803020104030203" pitchFamily="2" charset="-79"/>
                <a:cs typeface="Aharoni" panose="02010803020104030203" pitchFamily="2" charset="-79"/>
              </a:rPr>
            </a:br>
            <a:endParaRPr lang="en-US" sz="8000" b="1" dirty="0">
              <a:latin typeface="Aharoni" panose="02010803020104030203" pitchFamily="2" charset="-79"/>
              <a:cs typeface="Aharoni" panose="02010803020104030203" pitchFamily="2" charset="-79"/>
            </a:endParaRPr>
          </a:p>
        </p:txBody>
      </p:sp>
      <p:sp>
        <p:nvSpPr>
          <p:cNvPr id="3" name="Marcador de texto 2"/>
          <p:cNvSpPr>
            <a:spLocks noGrp="1"/>
          </p:cNvSpPr>
          <p:nvPr>
            <p:ph type="body" sz="quarter" idx="13"/>
          </p:nvPr>
        </p:nvSpPr>
        <p:spPr>
          <a:xfrm>
            <a:off x="10361883" y="2319577"/>
            <a:ext cx="22227424" cy="5123480"/>
          </a:xfrm>
          <a:noFill/>
        </p:spPr>
        <p:txBody>
          <a:bodyPr/>
          <a:lstStyle/>
          <a:p>
            <a:pPr algn="ctr"/>
            <a:r>
              <a:rPr lang="es-ES" sz="6600" b="1" i="1" dirty="0">
                <a:latin typeface="Aharoni" panose="02010803020104030203" pitchFamily="2" charset="-79"/>
                <a:cs typeface="Aharoni" panose="02010803020104030203" pitchFamily="2" charset="-79"/>
              </a:rPr>
              <a:t>Liscano y. Arenas CM, </a:t>
            </a:r>
            <a:r>
              <a:rPr lang="es-ES" sz="6600" b="1" i="1" dirty="0" err="1" smtClean="0">
                <a:latin typeface="Aharoni" panose="02010803020104030203" pitchFamily="2" charset="-79"/>
                <a:cs typeface="Aharoni" panose="02010803020104030203" pitchFamily="2" charset="-79"/>
              </a:rPr>
              <a:t>Gúzman</a:t>
            </a:r>
            <a:r>
              <a:rPr lang="es-ES" sz="6600" b="1" i="1" dirty="0" smtClean="0">
                <a:latin typeface="Aharoni" panose="02010803020104030203" pitchFamily="2" charset="-79"/>
                <a:cs typeface="Aharoni" panose="02010803020104030203" pitchFamily="2" charset="-79"/>
              </a:rPr>
              <a:t> f, </a:t>
            </a:r>
            <a:r>
              <a:rPr lang="es-ES" sz="6600" b="1" i="1" dirty="0" err="1" smtClean="0">
                <a:latin typeface="Aharoni" panose="02010803020104030203" pitchFamily="2" charset="-79"/>
                <a:cs typeface="Aharoni" panose="02010803020104030203" pitchFamily="2" charset="-79"/>
              </a:rPr>
              <a:t>Pickholz</a:t>
            </a:r>
            <a:r>
              <a:rPr lang="es-ES" sz="6600" b="1" i="1" dirty="0" smtClean="0">
                <a:latin typeface="Aharoni" panose="02010803020104030203" pitchFamily="2" charset="-79"/>
                <a:cs typeface="Aharoni" panose="02010803020104030203" pitchFamily="2" charset="-79"/>
              </a:rPr>
              <a:t> M, Delgado </a:t>
            </a:r>
            <a:r>
              <a:rPr lang="es-ES" sz="6600" b="1" i="1" dirty="0">
                <a:latin typeface="Aharoni" panose="02010803020104030203" pitchFamily="2" charset="-79"/>
                <a:cs typeface="Aharoni" panose="02010803020104030203" pitchFamily="2" charset="-79"/>
              </a:rPr>
              <a:t>JP</a:t>
            </a:r>
            <a:endParaRPr lang="es-ES" sz="6600" i="1" dirty="0">
              <a:latin typeface="Aharoni" panose="02010803020104030203" pitchFamily="2" charset="-79"/>
              <a:cs typeface="Aharoni" panose="02010803020104030203" pitchFamily="2" charset="-79"/>
            </a:endParaRPr>
          </a:p>
          <a:p>
            <a:pPr algn="ctr">
              <a:lnSpc>
                <a:spcPct val="100000"/>
              </a:lnSpc>
            </a:pPr>
            <a:r>
              <a:rPr lang="es-ES" sz="3600" b="1" dirty="0" smtClean="0">
                <a:latin typeface="Aharoni" panose="02010803020104030203" pitchFamily="2" charset="-79"/>
                <a:cs typeface="Aharoni" panose="02010803020104030203" pitchFamily="2" charset="-79"/>
              </a:rPr>
              <a:t>Grupo </a:t>
            </a:r>
            <a:r>
              <a:rPr lang="es-ES" sz="3600" b="1" dirty="0">
                <a:latin typeface="Aharoni" panose="02010803020104030203" pitchFamily="2" charset="-79"/>
                <a:cs typeface="Aharoni" panose="02010803020104030203" pitchFamily="2" charset="-79"/>
              </a:rPr>
              <a:t>Genética, Regeneración y </a:t>
            </a:r>
            <a:r>
              <a:rPr lang="es-ES" sz="3600" b="1" dirty="0" smtClean="0">
                <a:latin typeface="Aharoni" panose="02010803020104030203" pitchFamily="2" charset="-79"/>
                <a:cs typeface="Aharoni" panose="02010803020104030203" pitchFamily="2" charset="-79"/>
              </a:rPr>
              <a:t>Cáncer</a:t>
            </a:r>
            <a:endParaRPr lang="es-ES" sz="3600" dirty="0">
              <a:latin typeface="Aharoni" panose="02010803020104030203" pitchFamily="2" charset="-79"/>
              <a:cs typeface="Aharoni" panose="02010803020104030203" pitchFamily="2" charset="-79"/>
            </a:endParaRPr>
          </a:p>
          <a:p>
            <a:pPr algn="ctr">
              <a:lnSpc>
                <a:spcPct val="100000"/>
              </a:lnSpc>
            </a:pPr>
            <a:r>
              <a:rPr lang="es-ES" sz="3600" b="1" dirty="0">
                <a:latin typeface="Aharoni" panose="02010803020104030203" pitchFamily="2" charset="-79"/>
                <a:cs typeface="Aharoni" panose="02010803020104030203" pitchFamily="2" charset="-79"/>
              </a:rPr>
              <a:t>Universidad de Antioquia, Colombia</a:t>
            </a:r>
          </a:p>
          <a:p>
            <a:pPr algn="ctr">
              <a:lnSpc>
                <a:spcPct val="100000"/>
              </a:lnSpc>
            </a:pPr>
            <a:r>
              <a:rPr lang="es-ES" sz="3600" b="1" i="1" dirty="0" smtClean="0">
                <a:latin typeface="Aharoni" panose="02010803020104030203" pitchFamily="2" charset="-79"/>
                <a:cs typeface="Aharoni" panose="02010803020104030203" pitchFamily="2" charset="-79"/>
              </a:rPr>
              <a:t>JEAN.DELGADO@udea.edu.co</a:t>
            </a:r>
            <a:endParaRPr lang="es-ES" sz="3600" i="1" dirty="0">
              <a:latin typeface="Aharoni" panose="02010803020104030203" pitchFamily="2" charset="-79"/>
              <a:cs typeface="Aharoni" panose="02010803020104030203" pitchFamily="2" charset="-79"/>
            </a:endParaRPr>
          </a:p>
        </p:txBody>
      </p:sp>
      <p:pic>
        <p:nvPicPr>
          <p:cNvPr id="69636" name="Picture 4" descr="http://cv.uoc.edu/web/~mboixadera/logo-UdeA.png"/>
          <p:cNvPicPr>
            <a:picLocks noChangeAspect="1" noChangeArrowheads="1"/>
          </p:cNvPicPr>
          <p:nvPr/>
        </p:nvPicPr>
        <p:blipFill>
          <a:blip r:embed="rId5" cstate="print"/>
          <a:srcRect/>
          <a:stretch>
            <a:fillRect/>
          </a:stretch>
        </p:blipFill>
        <p:spPr bwMode="auto">
          <a:xfrm>
            <a:off x="289021" y="-250610"/>
            <a:ext cx="6619818" cy="6042946"/>
          </a:xfrm>
          <a:prstGeom prst="rect">
            <a:avLst/>
          </a:prstGeom>
          <a:noFill/>
        </p:spPr>
      </p:pic>
      <p:sp>
        <p:nvSpPr>
          <p:cNvPr id="79" name="78 Rectángulo redondeado"/>
          <p:cNvSpPr/>
          <p:nvPr/>
        </p:nvSpPr>
        <p:spPr>
          <a:xfrm>
            <a:off x="18960102" y="15211963"/>
            <a:ext cx="5461048" cy="8808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103" b="1" dirty="0">
                <a:latin typeface="Arial" pitchFamily="34" charset="0"/>
                <a:cs typeface="Arial" pitchFamily="34" charset="0"/>
              </a:rPr>
              <a:t>Results</a:t>
            </a:r>
          </a:p>
        </p:txBody>
      </p:sp>
      <p:sp>
        <p:nvSpPr>
          <p:cNvPr id="66" name="65 Rectángulo redondeado"/>
          <p:cNvSpPr/>
          <p:nvPr/>
        </p:nvSpPr>
        <p:spPr>
          <a:xfrm>
            <a:off x="1215427" y="7813424"/>
            <a:ext cx="27414963" cy="6730612"/>
          </a:xfrm>
          <a:prstGeom prst="round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en-US" sz="3780" dirty="0">
              <a:solidFill>
                <a:schemeClr val="tx1"/>
              </a:solidFill>
              <a:latin typeface="Arial" pitchFamily="34" charset="0"/>
              <a:cs typeface="Arial" pitchFamily="34" charset="0"/>
            </a:endParaRPr>
          </a:p>
        </p:txBody>
      </p:sp>
      <p:sp>
        <p:nvSpPr>
          <p:cNvPr id="67" name="66 CuadroTexto"/>
          <p:cNvSpPr txBox="1"/>
          <p:nvPr/>
        </p:nvSpPr>
        <p:spPr>
          <a:xfrm>
            <a:off x="8661408" y="10281430"/>
            <a:ext cx="184731" cy="1348190"/>
          </a:xfrm>
          <a:prstGeom prst="rect">
            <a:avLst/>
          </a:prstGeom>
          <a:noFill/>
        </p:spPr>
        <p:txBody>
          <a:bodyPr wrap="none" rtlCol="0">
            <a:spAutoFit/>
          </a:bodyPr>
          <a:lstStyle/>
          <a:p>
            <a:endParaRPr lang="es-CO" sz="8033" dirty="0">
              <a:latin typeface="Arial" pitchFamily="34" charset="0"/>
              <a:cs typeface="Arial" pitchFamily="34" charset="0"/>
            </a:endParaRPr>
          </a:p>
        </p:txBody>
      </p:sp>
      <p:sp>
        <p:nvSpPr>
          <p:cNvPr id="68" name="67 Rectángulo"/>
          <p:cNvSpPr/>
          <p:nvPr/>
        </p:nvSpPr>
        <p:spPr>
          <a:xfrm>
            <a:off x="2441951" y="8448521"/>
            <a:ext cx="15482340" cy="6001643"/>
          </a:xfrm>
          <a:prstGeom prst="rect">
            <a:avLst/>
          </a:prstGeom>
        </p:spPr>
        <p:txBody>
          <a:bodyPr wrap="square">
            <a:spAutoFit/>
          </a:bodyPr>
          <a:lstStyle/>
          <a:p>
            <a:pPr algn="just"/>
            <a:r>
              <a:rPr lang="en-US" sz="3200" dirty="0"/>
              <a:t>Colombia is the second country with the highest biodiversity in the world, currently 56,343 species have been reported among which there are 803 species of amphibians, of which 367 are endemic and the highest percentage (93%) represents the order of anurans. To date, 216 species of anurans have been reported in the department of Antioquia, including the tree frog </a:t>
            </a:r>
            <a:r>
              <a:rPr lang="en-US" sz="3200" i="1" dirty="0" err="1" smtClean="0"/>
              <a:t>Boana</a:t>
            </a:r>
            <a:r>
              <a:rPr lang="en-US" sz="3200" i="1" dirty="0" smtClean="0"/>
              <a:t> </a:t>
            </a:r>
            <a:r>
              <a:rPr lang="en-US" sz="3200" i="1" dirty="0" err="1"/>
              <a:t>pugnax</a:t>
            </a:r>
            <a:r>
              <a:rPr lang="en-US" sz="3200" dirty="0"/>
              <a:t>, whose importance in this study lies in their skin, because throughout the evolution of this tissue has become the first line of defense against microorganisms and predators given its ability to secrete an exudate with a wide bioactive molecules that protect it, for example peptides that are important in the pharmaceutical market, as they not only have a broad spectrum of activities but also generate low bacterial resistance compared to conventional antibiotics. </a:t>
            </a:r>
            <a:r>
              <a:rPr lang="en-US" sz="3200" b="1" dirty="0"/>
              <a:t>The objective of this work was the identification of </a:t>
            </a:r>
            <a:r>
              <a:rPr lang="en-US" sz="3200" b="1" dirty="0" smtClean="0"/>
              <a:t>new peptides candidates </a:t>
            </a:r>
            <a:r>
              <a:rPr lang="en-US" sz="3200" b="1" dirty="0"/>
              <a:t>with antimicrobial and antitumor activities </a:t>
            </a:r>
            <a:r>
              <a:rPr lang="en-US" sz="3200" b="1" dirty="0" smtClean="0"/>
              <a:t>from transcriptome of </a:t>
            </a:r>
            <a:r>
              <a:rPr lang="en-US" sz="3200" b="1" dirty="0"/>
              <a:t>the skin</a:t>
            </a:r>
            <a:r>
              <a:rPr lang="en-US" sz="3200" dirty="0"/>
              <a:t>. </a:t>
            </a:r>
            <a:endParaRPr lang="es-CO" sz="3200" dirty="0"/>
          </a:p>
          <a:p>
            <a:endParaRPr lang="es-CO" sz="3200" dirty="0"/>
          </a:p>
        </p:txBody>
      </p:sp>
      <p:sp>
        <p:nvSpPr>
          <p:cNvPr id="45" name="44 Rectángulo redondeado"/>
          <p:cNvSpPr/>
          <p:nvPr/>
        </p:nvSpPr>
        <p:spPr>
          <a:xfrm>
            <a:off x="10183887" y="7170983"/>
            <a:ext cx="5461048" cy="8808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103" b="1" dirty="0">
                <a:latin typeface="Arial" pitchFamily="34" charset="0"/>
                <a:cs typeface="Arial" pitchFamily="34" charset="0"/>
              </a:rPr>
              <a:t>Background</a:t>
            </a:r>
          </a:p>
        </p:txBody>
      </p:sp>
      <p:pic>
        <p:nvPicPr>
          <p:cNvPr id="4" name="Imagen 3"/>
          <p:cNvPicPr>
            <a:picLocks noChangeAspect="1"/>
          </p:cNvPicPr>
          <p:nvPr/>
        </p:nvPicPr>
        <p:blipFill>
          <a:blip r:embed="rId6"/>
          <a:stretch>
            <a:fillRect/>
          </a:stretch>
        </p:blipFill>
        <p:spPr>
          <a:xfrm>
            <a:off x="22920233" y="8051848"/>
            <a:ext cx="5040703" cy="5642799"/>
          </a:xfrm>
          <a:prstGeom prst="rect">
            <a:avLst/>
          </a:prstGeom>
        </p:spPr>
      </p:pic>
      <p:pic>
        <p:nvPicPr>
          <p:cNvPr id="39" name="Imagen 38"/>
          <p:cNvPicPr>
            <a:picLocks noChangeAspect="1"/>
          </p:cNvPicPr>
          <p:nvPr/>
        </p:nvPicPr>
        <p:blipFill>
          <a:blip r:embed="rId7"/>
          <a:stretch>
            <a:fillRect/>
          </a:stretch>
        </p:blipFill>
        <p:spPr>
          <a:xfrm>
            <a:off x="24798643" y="15884639"/>
            <a:ext cx="12828226" cy="8121782"/>
          </a:xfrm>
          <a:prstGeom prst="rect">
            <a:avLst/>
          </a:prstGeom>
        </p:spPr>
      </p:pic>
      <p:pic>
        <p:nvPicPr>
          <p:cNvPr id="40" name="Imagen 39"/>
          <p:cNvPicPr>
            <a:picLocks noChangeAspect="1"/>
          </p:cNvPicPr>
          <p:nvPr/>
        </p:nvPicPr>
        <p:blipFill>
          <a:blip r:embed="rId8"/>
          <a:stretch>
            <a:fillRect/>
          </a:stretch>
        </p:blipFill>
        <p:spPr>
          <a:xfrm>
            <a:off x="35952255" y="17841306"/>
            <a:ext cx="6335890" cy="4565312"/>
          </a:xfrm>
          <a:prstGeom prst="rect">
            <a:avLst/>
          </a:prstGeom>
        </p:spPr>
      </p:pic>
      <p:graphicFrame>
        <p:nvGraphicFramePr>
          <p:cNvPr id="49" name="Gráfico 48"/>
          <p:cNvGraphicFramePr>
            <a:graphicFrameLocks/>
          </p:cNvGraphicFramePr>
          <p:nvPr>
            <p:extLst>
              <p:ext uri="{D42A27DB-BD31-4B8C-83A1-F6EECF244321}">
                <p14:modId xmlns:p14="http://schemas.microsoft.com/office/powerpoint/2010/main" val="2603768949"/>
              </p:ext>
            </p:extLst>
          </p:nvPr>
        </p:nvGraphicFramePr>
        <p:xfrm>
          <a:off x="20108869" y="26178484"/>
          <a:ext cx="10772775" cy="7143925"/>
        </p:xfrm>
        <a:graphic>
          <a:graphicData uri="http://schemas.openxmlformats.org/drawingml/2006/chart">
            <c:chart xmlns:c="http://schemas.openxmlformats.org/drawingml/2006/chart" xmlns:r="http://schemas.openxmlformats.org/officeDocument/2006/relationships" r:id="rId9"/>
          </a:graphicData>
        </a:graphic>
      </p:graphicFrame>
      <p:pic>
        <p:nvPicPr>
          <p:cNvPr id="13" name="Imagen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12002" y="16436472"/>
            <a:ext cx="10684054" cy="7424829"/>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1672239669"/>
              </p:ext>
            </p:extLst>
          </p:nvPr>
        </p:nvGraphicFramePr>
        <p:xfrm>
          <a:off x="3169198" y="17547521"/>
          <a:ext cx="9754705" cy="6660765"/>
        </p:xfrm>
        <a:graphic>
          <a:graphicData uri="http://schemas.openxmlformats.org/drawingml/2006/table">
            <a:tbl>
              <a:tblPr firstRow="1" firstCol="1" bandRow="1"/>
              <a:tblGrid>
                <a:gridCol w="7855980"/>
                <a:gridCol w="1898725"/>
              </a:tblGrid>
              <a:tr h="445759">
                <a:tc gridSpan="2">
                  <a:txBody>
                    <a:bodyPr/>
                    <a:lstStyle/>
                    <a:p>
                      <a:pPr algn="ctr" fontAlgn="ctr"/>
                      <a:r>
                        <a:rPr lang="pt-BR" sz="2800" b="1" i="0" u="none" strike="noStrike" dirty="0">
                          <a:solidFill>
                            <a:srgbClr val="FFFFFF"/>
                          </a:solidFill>
                          <a:effectLst/>
                          <a:latin typeface="Arial" panose="020B0604020202020204" pitchFamily="34" charset="0"/>
                        </a:rPr>
                        <a:t>PRIOR TO DE-NOVO TRANSCRIPTOME ASSEMBLY</a:t>
                      </a:r>
                    </a:p>
                  </a:txBody>
                  <a:tcPr marL="9525" marR="9525" marT="9525" marB="0" anchor="ctr">
                    <a:lnL>
                      <a:noFill/>
                    </a:lnL>
                    <a:lnR>
                      <a:noFill/>
                    </a:lnR>
                    <a:lnT>
                      <a:noFill/>
                    </a:lnT>
                    <a:lnB>
                      <a:noFill/>
                    </a:lnB>
                    <a:solidFill>
                      <a:srgbClr val="BF8F00"/>
                    </a:solidFill>
                  </a:tcPr>
                </a:tc>
                <a:tc hMerge="1">
                  <a:txBody>
                    <a:bodyPr/>
                    <a:lstStyle/>
                    <a:p>
                      <a:endParaRPr lang="es-CO"/>
                    </a:p>
                  </a:txBody>
                  <a:tcPr/>
                </a:tc>
              </a:tr>
              <a:tr h="445759">
                <a:tc>
                  <a:txBody>
                    <a:bodyPr/>
                    <a:lstStyle/>
                    <a:p>
                      <a:pPr algn="l" fontAlgn="ctr"/>
                      <a:r>
                        <a:rPr lang="en-US" sz="2800" b="0" i="0" u="none" strike="noStrike" dirty="0">
                          <a:solidFill>
                            <a:srgbClr val="000000"/>
                          </a:solidFill>
                          <a:effectLst/>
                          <a:latin typeface="Arial" panose="020B0604020202020204" pitchFamily="34" charset="0"/>
                          <a:cs typeface="Arial" panose="020B0604020202020204" pitchFamily="34" charset="0"/>
                        </a:rPr>
                        <a:t>Length of raw reads (</a:t>
                      </a:r>
                      <a:r>
                        <a:rPr lang="en-US" sz="2800" b="0" i="0" u="none" strike="noStrike" dirty="0" err="1">
                          <a:solidFill>
                            <a:srgbClr val="000000"/>
                          </a:solidFill>
                          <a:effectLst/>
                          <a:latin typeface="Arial" panose="020B0604020202020204" pitchFamily="34" charset="0"/>
                          <a:cs typeface="Arial" panose="020B0604020202020204" pitchFamily="34" charset="0"/>
                        </a:rPr>
                        <a:t>bp</a:t>
                      </a:r>
                      <a:r>
                        <a:rPr lang="en-US" sz="28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a:solidFill>
                            <a:srgbClr val="000000"/>
                          </a:solidFill>
                          <a:effectLst/>
                          <a:latin typeface="Arial" panose="020B0604020202020204" pitchFamily="34" charset="0"/>
                          <a:cs typeface="Arial" panose="020B0604020202020204" pitchFamily="34" charset="0"/>
                        </a:rPr>
                        <a:t>101.0</a:t>
                      </a:r>
                    </a:p>
                  </a:txBody>
                  <a:tcPr marL="9525" marR="9525" marT="9525" marB="0" anchor="ctr">
                    <a:lnL>
                      <a:noFill/>
                    </a:lnL>
                    <a:lnR>
                      <a:noFill/>
                    </a:lnR>
                    <a:lnT>
                      <a:noFill/>
                    </a:lnT>
                    <a:lnB>
                      <a:noFill/>
                    </a:lnB>
                    <a:solidFill>
                      <a:srgbClr val="FFD966"/>
                    </a:solidFill>
                  </a:tcPr>
                </a:tc>
              </a:tr>
              <a:tr h="882978">
                <a:tc>
                  <a:txBody>
                    <a:bodyPr/>
                    <a:lstStyle/>
                    <a:p>
                      <a:pPr algn="l" fontAlgn="ctr"/>
                      <a:r>
                        <a:rPr lang="en-US" sz="2800" b="0" i="0" u="none" strike="noStrike" dirty="0">
                          <a:solidFill>
                            <a:srgbClr val="000000"/>
                          </a:solidFill>
                          <a:effectLst/>
                          <a:latin typeface="Arial" panose="020B0604020202020204" pitchFamily="34" charset="0"/>
                          <a:cs typeface="Arial" panose="020B0604020202020204" pitchFamily="34" charset="0"/>
                        </a:rPr>
                        <a:t>Total number of raw reads </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a:solidFill>
                            <a:srgbClr val="C65911"/>
                          </a:solidFill>
                          <a:effectLst/>
                          <a:latin typeface="Arial" panose="020B0604020202020204" pitchFamily="34" charset="0"/>
                          <a:cs typeface="Arial" panose="020B0604020202020204" pitchFamily="34" charset="0"/>
                        </a:rPr>
                        <a:t>809,394,848</a:t>
                      </a:r>
                    </a:p>
                  </a:txBody>
                  <a:tcPr marL="9525" marR="9525" marT="9525" marB="0" anchor="ctr">
                    <a:lnL>
                      <a:noFill/>
                    </a:lnL>
                    <a:lnR>
                      <a:noFill/>
                    </a:lnR>
                    <a:lnT>
                      <a:noFill/>
                    </a:lnT>
                    <a:lnB>
                      <a:noFill/>
                    </a:lnB>
                    <a:solidFill>
                      <a:srgbClr val="FFD966"/>
                    </a:solidFill>
                  </a:tcPr>
                </a:tc>
              </a:tr>
              <a:tr h="882978">
                <a:tc>
                  <a:txBody>
                    <a:bodyPr/>
                    <a:lstStyle/>
                    <a:p>
                      <a:pPr algn="l" fontAlgn="ctr"/>
                      <a:r>
                        <a:rPr lang="en-US" sz="2800" b="0" i="0" u="none" strike="noStrike" dirty="0">
                          <a:solidFill>
                            <a:srgbClr val="000000"/>
                          </a:solidFill>
                          <a:effectLst/>
                          <a:latin typeface="Arial" panose="020B0604020202020204" pitchFamily="34" charset="0"/>
                          <a:cs typeface="Arial" panose="020B0604020202020204" pitchFamily="34" charset="0"/>
                        </a:rPr>
                        <a:t>Total number of cleaned reads </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a:solidFill>
                            <a:srgbClr val="C65911"/>
                          </a:solidFill>
                          <a:effectLst/>
                          <a:latin typeface="Arial" panose="020B0604020202020204" pitchFamily="34" charset="0"/>
                          <a:cs typeface="Arial" panose="020B0604020202020204" pitchFamily="34" charset="0"/>
                        </a:rPr>
                        <a:t>573,994,007</a:t>
                      </a:r>
                    </a:p>
                  </a:txBody>
                  <a:tcPr marL="9525" marR="9525" marT="9525" marB="0" anchor="ctr">
                    <a:lnL>
                      <a:noFill/>
                    </a:lnL>
                    <a:lnR>
                      <a:noFill/>
                    </a:lnR>
                    <a:lnT>
                      <a:noFill/>
                    </a:lnT>
                    <a:lnB>
                      <a:noFill/>
                    </a:lnB>
                    <a:solidFill>
                      <a:srgbClr val="FFD966"/>
                    </a:solidFill>
                  </a:tcPr>
                </a:tc>
              </a:tr>
              <a:tr h="445759">
                <a:tc gridSpan="2">
                  <a:txBody>
                    <a:bodyPr/>
                    <a:lstStyle/>
                    <a:p>
                      <a:pPr algn="ctr" fontAlgn="ctr"/>
                      <a:r>
                        <a:rPr lang="es-CO" sz="2800" b="1" i="0" u="none" strike="noStrike" dirty="0">
                          <a:solidFill>
                            <a:srgbClr val="FFFFFF"/>
                          </a:solidFill>
                          <a:effectLst/>
                          <a:latin typeface="Arial" panose="020B0604020202020204" pitchFamily="34" charset="0"/>
                          <a:cs typeface="Arial" panose="020B0604020202020204" pitchFamily="34" charset="0"/>
                        </a:rPr>
                        <a:t>AFTER DE-NOVO TRANSCRIPTOME ASSEMBLY</a:t>
                      </a:r>
                    </a:p>
                  </a:txBody>
                  <a:tcPr marL="9525" marR="9525" marT="9525" marB="0" anchor="ctr">
                    <a:lnL>
                      <a:noFill/>
                    </a:lnL>
                    <a:lnR>
                      <a:noFill/>
                    </a:lnR>
                    <a:lnT>
                      <a:noFill/>
                    </a:lnT>
                    <a:lnB>
                      <a:noFill/>
                    </a:lnB>
                    <a:solidFill>
                      <a:srgbClr val="BF8F00"/>
                    </a:solidFill>
                  </a:tcPr>
                </a:tc>
                <a:tc hMerge="1">
                  <a:txBody>
                    <a:bodyPr/>
                    <a:lstStyle/>
                    <a:p>
                      <a:endParaRPr lang="es-CO"/>
                    </a:p>
                  </a:txBody>
                  <a:tcPr/>
                </a:tc>
              </a:tr>
              <a:tr h="445759">
                <a:tc>
                  <a:txBody>
                    <a:bodyPr/>
                    <a:lstStyle/>
                    <a:p>
                      <a:pPr algn="l" fontAlgn="ctr"/>
                      <a:r>
                        <a:rPr lang="en-US" sz="2800" b="0" i="0" u="none" strike="noStrike" dirty="0">
                          <a:solidFill>
                            <a:srgbClr val="000000"/>
                          </a:solidFill>
                          <a:effectLst/>
                          <a:latin typeface="Arial" panose="020B0604020202020204" pitchFamily="34" charset="0"/>
                          <a:cs typeface="Arial" panose="020B0604020202020204" pitchFamily="34" charset="0"/>
                        </a:rPr>
                        <a:t>Total number of all transcripts </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a:solidFill>
                            <a:srgbClr val="C65911"/>
                          </a:solidFill>
                          <a:effectLst/>
                          <a:latin typeface="Arial" panose="020B0604020202020204" pitchFamily="34" charset="0"/>
                          <a:cs typeface="Arial" panose="020B0604020202020204" pitchFamily="34" charset="0"/>
                        </a:rPr>
                        <a:t>2,830,052</a:t>
                      </a:r>
                    </a:p>
                  </a:txBody>
                  <a:tcPr marL="9525" marR="9525" marT="9525" marB="0" anchor="ctr">
                    <a:lnL>
                      <a:noFill/>
                    </a:lnL>
                    <a:lnR>
                      <a:noFill/>
                    </a:lnR>
                    <a:lnT>
                      <a:noFill/>
                    </a:lnT>
                    <a:lnB>
                      <a:noFill/>
                    </a:lnB>
                    <a:solidFill>
                      <a:srgbClr val="FFD966"/>
                    </a:solidFill>
                  </a:tcPr>
                </a:tc>
              </a:tr>
              <a:tr h="445759">
                <a:tc>
                  <a:txBody>
                    <a:bodyPr/>
                    <a:lstStyle/>
                    <a:p>
                      <a:pPr algn="l" fontAlgn="ctr"/>
                      <a:r>
                        <a:rPr lang="es-CO" sz="2800" b="0" i="0" u="none" strike="noStrike" dirty="0">
                          <a:solidFill>
                            <a:srgbClr val="000000"/>
                          </a:solidFill>
                          <a:effectLst/>
                          <a:latin typeface="Arial" panose="020B0604020202020204" pitchFamily="34" charset="0"/>
                          <a:cs typeface="Arial" panose="020B0604020202020204" pitchFamily="34" charset="0"/>
                        </a:rPr>
                        <a:t>GC-</a:t>
                      </a:r>
                      <a:r>
                        <a:rPr lang="es-CO" sz="2800" b="0" i="0" u="none" strike="noStrike" dirty="0" err="1">
                          <a:solidFill>
                            <a:srgbClr val="000000"/>
                          </a:solidFill>
                          <a:effectLst/>
                          <a:latin typeface="Arial" panose="020B0604020202020204" pitchFamily="34" charset="0"/>
                          <a:cs typeface="Arial" panose="020B0604020202020204" pitchFamily="34" charset="0"/>
                        </a:rPr>
                        <a:t>content</a:t>
                      </a:r>
                      <a:r>
                        <a:rPr lang="es-CO" sz="2800" b="0" i="0" u="none" strike="noStrike" dirty="0">
                          <a:solidFill>
                            <a:srgbClr val="000000"/>
                          </a:solidFill>
                          <a:effectLst/>
                          <a:latin typeface="Arial" panose="020B0604020202020204" pitchFamily="34" charset="0"/>
                          <a:cs typeface="Arial" panose="020B0604020202020204" pitchFamily="34" charset="0"/>
                        </a:rPr>
                        <a:t> of </a:t>
                      </a:r>
                      <a:r>
                        <a:rPr lang="es-CO" sz="2800" b="0" i="0" u="none" strike="noStrike" dirty="0" err="1">
                          <a:solidFill>
                            <a:srgbClr val="000000"/>
                          </a:solidFill>
                          <a:effectLst/>
                          <a:latin typeface="Arial" panose="020B0604020202020204" pitchFamily="34" charset="0"/>
                          <a:cs typeface="Arial" panose="020B0604020202020204" pitchFamily="34" charset="0"/>
                        </a:rPr>
                        <a:t>all</a:t>
                      </a:r>
                      <a:r>
                        <a:rPr lang="es-CO" sz="2800" b="0" i="0" u="none" strike="noStrike" dirty="0">
                          <a:solidFill>
                            <a:srgbClr val="000000"/>
                          </a:solidFill>
                          <a:effectLst/>
                          <a:latin typeface="Arial" panose="020B0604020202020204" pitchFamily="34" charset="0"/>
                          <a:cs typeface="Arial" panose="020B0604020202020204" pitchFamily="34" charset="0"/>
                        </a:rPr>
                        <a:t> </a:t>
                      </a:r>
                      <a:r>
                        <a:rPr lang="es-CO" sz="2800" b="0" i="0" u="none" strike="noStrike" dirty="0" err="1">
                          <a:solidFill>
                            <a:srgbClr val="000000"/>
                          </a:solidFill>
                          <a:effectLst/>
                          <a:latin typeface="Arial" panose="020B0604020202020204" pitchFamily="34" charset="0"/>
                          <a:cs typeface="Arial" panose="020B0604020202020204" pitchFamily="34" charset="0"/>
                        </a:rPr>
                        <a:t>transcripts</a:t>
                      </a:r>
                      <a:r>
                        <a:rPr lang="es-CO" sz="2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dirty="0">
                          <a:solidFill>
                            <a:srgbClr val="000000"/>
                          </a:solidFill>
                          <a:effectLst/>
                          <a:latin typeface="Arial" panose="020B0604020202020204" pitchFamily="34" charset="0"/>
                          <a:cs typeface="Arial" panose="020B0604020202020204" pitchFamily="34" charset="0"/>
                        </a:rPr>
                        <a:t>43.58</a:t>
                      </a:r>
                    </a:p>
                  </a:txBody>
                  <a:tcPr marL="9525" marR="9525" marT="9525" marB="0" anchor="ctr">
                    <a:lnL>
                      <a:noFill/>
                    </a:lnL>
                    <a:lnR>
                      <a:noFill/>
                    </a:lnR>
                    <a:lnT>
                      <a:noFill/>
                    </a:lnT>
                    <a:lnB>
                      <a:noFill/>
                    </a:lnB>
                    <a:solidFill>
                      <a:srgbClr val="FFD966"/>
                    </a:solidFill>
                  </a:tcPr>
                </a:tc>
              </a:tr>
              <a:tr h="445759">
                <a:tc>
                  <a:txBody>
                    <a:bodyPr/>
                    <a:lstStyle/>
                    <a:p>
                      <a:pPr algn="l" fontAlgn="ctr"/>
                      <a:r>
                        <a:rPr lang="es-CO" sz="2800" b="0" i="0" u="none" strike="noStrike" dirty="0" err="1">
                          <a:solidFill>
                            <a:srgbClr val="000000"/>
                          </a:solidFill>
                          <a:effectLst/>
                          <a:latin typeface="Arial" panose="020B0604020202020204" pitchFamily="34" charset="0"/>
                          <a:cs typeface="Arial" panose="020B0604020202020204" pitchFamily="34" charset="0"/>
                        </a:rPr>
                        <a:t>Average</a:t>
                      </a:r>
                      <a:r>
                        <a:rPr lang="es-CO" sz="2800" b="0" i="0" u="none" strike="noStrike" dirty="0">
                          <a:solidFill>
                            <a:srgbClr val="000000"/>
                          </a:solidFill>
                          <a:effectLst/>
                          <a:latin typeface="Arial" panose="020B0604020202020204" pitchFamily="34" charset="0"/>
                          <a:cs typeface="Arial" panose="020B0604020202020204" pitchFamily="34" charset="0"/>
                        </a:rPr>
                        <a:t> </a:t>
                      </a:r>
                      <a:r>
                        <a:rPr lang="es-CO" sz="2800" b="0" i="0" u="none" strike="noStrike" dirty="0" err="1">
                          <a:solidFill>
                            <a:srgbClr val="000000"/>
                          </a:solidFill>
                          <a:effectLst/>
                          <a:latin typeface="Arial" panose="020B0604020202020204" pitchFamily="34" charset="0"/>
                          <a:cs typeface="Arial" panose="020B0604020202020204" pitchFamily="34" charset="0"/>
                        </a:rPr>
                        <a:t>transcript</a:t>
                      </a:r>
                      <a:r>
                        <a:rPr lang="es-CO" sz="2800" b="0" i="0" u="none" strike="noStrike" dirty="0">
                          <a:solidFill>
                            <a:srgbClr val="000000"/>
                          </a:solidFill>
                          <a:effectLst/>
                          <a:latin typeface="Arial" panose="020B0604020202020204" pitchFamily="34" charset="0"/>
                          <a:cs typeface="Arial" panose="020B0604020202020204" pitchFamily="34" charset="0"/>
                        </a:rPr>
                        <a:t> </a:t>
                      </a:r>
                      <a:r>
                        <a:rPr lang="es-CO" sz="2800" b="0" i="0" u="none" strike="noStrike" dirty="0" err="1">
                          <a:solidFill>
                            <a:srgbClr val="000000"/>
                          </a:solidFill>
                          <a:effectLst/>
                          <a:latin typeface="Arial" panose="020B0604020202020204" pitchFamily="34" charset="0"/>
                          <a:cs typeface="Arial" panose="020B0604020202020204" pitchFamily="34" charset="0"/>
                        </a:rPr>
                        <a:t>length</a:t>
                      </a:r>
                      <a:r>
                        <a:rPr lang="es-CO" sz="2800" b="0" i="0" u="none" strike="noStrike" dirty="0">
                          <a:solidFill>
                            <a:srgbClr val="000000"/>
                          </a:solidFill>
                          <a:effectLst/>
                          <a:latin typeface="Arial" panose="020B0604020202020204" pitchFamily="34" charset="0"/>
                          <a:cs typeface="Arial" panose="020B0604020202020204" pitchFamily="34" charset="0"/>
                        </a:rPr>
                        <a:t> (</a:t>
                      </a:r>
                      <a:r>
                        <a:rPr lang="es-CO" sz="2800" b="0" i="0" u="none" strike="noStrike" dirty="0" err="1">
                          <a:solidFill>
                            <a:srgbClr val="000000"/>
                          </a:solidFill>
                          <a:effectLst/>
                          <a:latin typeface="Arial" panose="020B0604020202020204" pitchFamily="34" charset="0"/>
                          <a:cs typeface="Arial" panose="020B0604020202020204" pitchFamily="34" charset="0"/>
                        </a:rPr>
                        <a:t>bp</a:t>
                      </a:r>
                      <a:r>
                        <a:rPr lang="es-CO" sz="28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dirty="0">
                          <a:solidFill>
                            <a:srgbClr val="000000"/>
                          </a:solidFill>
                          <a:effectLst/>
                          <a:latin typeface="Arial" panose="020B0604020202020204" pitchFamily="34" charset="0"/>
                          <a:cs typeface="Arial" panose="020B0604020202020204" pitchFamily="34" charset="0"/>
                        </a:rPr>
                        <a:t>279.0</a:t>
                      </a:r>
                    </a:p>
                  </a:txBody>
                  <a:tcPr marL="9525" marR="9525" marT="9525" marB="0" anchor="ctr">
                    <a:lnL>
                      <a:noFill/>
                    </a:lnL>
                    <a:lnR>
                      <a:noFill/>
                    </a:lnR>
                    <a:lnT>
                      <a:noFill/>
                    </a:lnT>
                    <a:lnB>
                      <a:noFill/>
                    </a:lnB>
                    <a:solidFill>
                      <a:srgbClr val="FFD966"/>
                    </a:solidFill>
                  </a:tcPr>
                </a:tc>
              </a:tr>
              <a:tr h="882978">
                <a:tc>
                  <a:txBody>
                    <a:bodyPr/>
                    <a:lstStyle/>
                    <a:p>
                      <a:pPr algn="l" fontAlgn="ctr"/>
                      <a:r>
                        <a:rPr lang="en-US" sz="2800" b="0" i="0" u="none" strike="noStrike">
                          <a:solidFill>
                            <a:srgbClr val="000000"/>
                          </a:solidFill>
                          <a:effectLst/>
                          <a:latin typeface="Arial" panose="020B0604020202020204" pitchFamily="34" charset="0"/>
                          <a:cs typeface="Arial" panose="020B0604020202020204" pitchFamily="34" charset="0"/>
                        </a:rPr>
                        <a:t>Total number of predicted proteins (possible ORFs)</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dirty="0">
                          <a:solidFill>
                            <a:srgbClr val="C65911"/>
                          </a:solidFill>
                          <a:effectLst/>
                          <a:latin typeface="Arial" panose="020B0604020202020204" pitchFamily="34" charset="0"/>
                          <a:cs typeface="Arial" panose="020B0604020202020204" pitchFamily="34" charset="0"/>
                        </a:rPr>
                        <a:t>192,434</a:t>
                      </a:r>
                    </a:p>
                  </a:txBody>
                  <a:tcPr marL="9525" marR="9525" marT="9525" marB="0" anchor="ctr">
                    <a:lnL>
                      <a:noFill/>
                    </a:lnL>
                    <a:lnR>
                      <a:noFill/>
                    </a:lnR>
                    <a:lnT>
                      <a:noFill/>
                    </a:lnT>
                    <a:lnB>
                      <a:noFill/>
                    </a:lnB>
                    <a:solidFill>
                      <a:srgbClr val="FFD966"/>
                    </a:solidFill>
                  </a:tcPr>
                </a:tc>
              </a:tr>
              <a:tr h="445759">
                <a:tc>
                  <a:txBody>
                    <a:bodyPr/>
                    <a:lstStyle/>
                    <a:p>
                      <a:pPr algn="l" fontAlgn="ctr"/>
                      <a:r>
                        <a:rPr lang="es-CO" sz="2800" b="0" i="0" u="none" strike="noStrike">
                          <a:solidFill>
                            <a:srgbClr val="000000"/>
                          </a:solidFill>
                          <a:effectLst/>
                          <a:latin typeface="Arial" panose="020B0604020202020204" pitchFamily="34" charset="0"/>
                          <a:cs typeface="Arial" panose="020B0604020202020204" pitchFamily="34" charset="0"/>
                        </a:rPr>
                        <a:t>BUSCO Vertebrata (%)</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dirty="0">
                          <a:solidFill>
                            <a:srgbClr val="000000"/>
                          </a:solidFill>
                          <a:effectLst/>
                          <a:latin typeface="Arial" panose="020B0604020202020204" pitchFamily="34" charset="0"/>
                          <a:cs typeface="Arial" panose="020B0604020202020204" pitchFamily="34" charset="0"/>
                        </a:rPr>
                        <a:t>87.7</a:t>
                      </a:r>
                    </a:p>
                  </a:txBody>
                  <a:tcPr marL="9525" marR="9525" marT="9525" marB="0" anchor="ctr">
                    <a:lnL>
                      <a:noFill/>
                    </a:lnL>
                    <a:lnR>
                      <a:noFill/>
                    </a:lnR>
                    <a:lnT>
                      <a:noFill/>
                    </a:lnT>
                    <a:lnB>
                      <a:noFill/>
                    </a:lnB>
                    <a:solidFill>
                      <a:srgbClr val="FFD966"/>
                    </a:solidFill>
                  </a:tcPr>
                </a:tc>
              </a:tr>
              <a:tr h="445759">
                <a:tc>
                  <a:txBody>
                    <a:bodyPr/>
                    <a:lstStyle/>
                    <a:p>
                      <a:pPr algn="l" fontAlgn="ctr"/>
                      <a:r>
                        <a:rPr lang="es-CO" sz="2800" b="0" i="0" u="none" strike="noStrike">
                          <a:solidFill>
                            <a:srgbClr val="000000"/>
                          </a:solidFill>
                          <a:effectLst/>
                          <a:latin typeface="Arial" panose="020B0604020202020204" pitchFamily="34" charset="0"/>
                          <a:cs typeface="Arial" panose="020B0604020202020204" pitchFamily="34" charset="0"/>
                        </a:rPr>
                        <a:t>BUSCO Metazoa (%)</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dirty="0">
                          <a:solidFill>
                            <a:srgbClr val="000000"/>
                          </a:solidFill>
                          <a:effectLst/>
                          <a:latin typeface="Arial" panose="020B0604020202020204" pitchFamily="34" charset="0"/>
                          <a:cs typeface="Arial" panose="020B0604020202020204" pitchFamily="34" charset="0"/>
                        </a:rPr>
                        <a:t>98.2</a:t>
                      </a:r>
                    </a:p>
                  </a:txBody>
                  <a:tcPr marL="9525" marR="9525" marT="9525" marB="0" anchor="ctr">
                    <a:lnL>
                      <a:noFill/>
                    </a:lnL>
                    <a:lnR>
                      <a:noFill/>
                    </a:lnR>
                    <a:lnT>
                      <a:noFill/>
                    </a:lnT>
                    <a:lnB>
                      <a:noFill/>
                    </a:lnB>
                    <a:solidFill>
                      <a:srgbClr val="FFD966"/>
                    </a:solidFill>
                  </a:tcPr>
                </a:tc>
              </a:tr>
              <a:tr h="445759">
                <a:tc>
                  <a:txBody>
                    <a:bodyPr/>
                    <a:lstStyle/>
                    <a:p>
                      <a:pPr algn="l" fontAlgn="ctr"/>
                      <a:r>
                        <a:rPr lang="es-CO" sz="2800" b="0" i="0" u="none" strike="noStrike" dirty="0">
                          <a:solidFill>
                            <a:srgbClr val="000000"/>
                          </a:solidFill>
                          <a:effectLst/>
                          <a:latin typeface="Arial" panose="020B0604020202020204" pitchFamily="34" charset="0"/>
                          <a:cs typeface="Arial" panose="020B0604020202020204" pitchFamily="34" charset="0"/>
                        </a:rPr>
                        <a:t>BUSCO </a:t>
                      </a:r>
                      <a:r>
                        <a:rPr lang="es-CO" sz="2800" b="0" i="0" u="none" strike="noStrike" dirty="0" err="1">
                          <a:solidFill>
                            <a:srgbClr val="000000"/>
                          </a:solidFill>
                          <a:effectLst/>
                          <a:latin typeface="Arial" panose="020B0604020202020204" pitchFamily="34" charset="0"/>
                          <a:cs typeface="Arial" panose="020B0604020202020204" pitchFamily="34" charset="0"/>
                        </a:rPr>
                        <a:t>Eukaryota</a:t>
                      </a:r>
                      <a:r>
                        <a:rPr lang="es-CO" sz="2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D966"/>
                    </a:solidFill>
                  </a:tcPr>
                </a:tc>
                <a:tc>
                  <a:txBody>
                    <a:bodyPr/>
                    <a:lstStyle/>
                    <a:p>
                      <a:pPr algn="r" fontAlgn="ctr"/>
                      <a:r>
                        <a:rPr lang="es-CO" sz="2800" b="0" i="0" u="none" strike="noStrike" dirty="0">
                          <a:solidFill>
                            <a:srgbClr val="000000"/>
                          </a:solidFill>
                          <a:effectLst/>
                          <a:latin typeface="Arial" panose="020B0604020202020204" pitchFamily="34" charset="0"/>
                          <a:cs typeface="Arial" panose="020B0604020202020204" pitchFamily="34" charset="0"/>
                        </a:rPr>
                        <a:t>99.0</a:t>
                      </a:r>
                    </a:p>
                  </a:txBody>
                  <a:tcPr marL="9525" marR="9525" marT="9525" marB="0" anchor="ctr">
                    <a:lnL>
                      <a:noFill/>
                    </a:lnL>
                    <a:lnR>
                      <a:noFill/>
                    </a:lnR>
                    <a:lnT>
                      <a:noFill/>
                    </a:lnT>
                    <a:lnB>
                      <a:noFill/>
                    </a:lnB>
                    <a:solidFill>
                      <a:srgbClr val="FFD966"/>
                    </a:solidFill>
                  </a:tcPr>
                </a:tc>
              </a:tr>
            </a:tbl>
          </a:graphicData>
        </a:graphic>
      </p:graphicFrame>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865425" y="324847"/>
            <a:ext cx="4937763" cy="5957749"/>
          </a:xfrm>
          <a:prstGeom prst="rect">
            <a:avLst/>
          </a:prstGeom>
        </p:spPr>
      </p:pic>
      <p:sp>
        <p:nvSpPr>
          <p:cNvPr id="76" name="46 Rectángulo redondeado"/>
          <p:cNvSpPr/>
          <p:nvPr/>
        </p:nvSpPr>
        <p:spPr>
          <a:xfrm>
            <a:off x="32678185" y="6885520"/>
            <a:ext cx="5821832" cy="9958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103" b="1" dirty="0">
                <a:latin typeface="Arial" pitchFamily="34" charset="0"/>
                <a:cs typeface="Arial" pitchFamily="34" charset="0"/>
              </a:rPr>
              <a:t>Methods</a:t>
            </a:r>
          </a:p>
        </p:txBody>
      </p:sp>
      <p:sp>
        <p:nvSpPr>
          <p:cNvPr id="82" name="Flecha abajo 81"/>
          <p:cNvSpPr/>
          <p:nvPr/>
        </p:nvSpPr>
        <p:spPr>
          <a:xfrm rot="5400000">
            <a:off x="29756157" y="29766894"/>
            <a:ext cx="2174096" cy="136874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Flecha derecha 20"/>
          <p:cNvSpPr/>
          <p:nvPr/>
        </p:nvSpPr>
        <p:spPr>
          <a:xfrm>
            <a:off x="13432247" y="18778271"/>
            <a:ext cx="1644945" cy="22012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5" name="Flecha derecha 84"/>
          <p:cNvSpPr/>
          <p:nvPr/>
        </p:nvSpPr>
        <p:spPr>
          <a:xfrm>
            <a:off x="25947498" y="18593653"/>
            <a:ext cx="1644945" cy="22012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6" name="Flecha derecha 85"/>
          <p:cNvSpPr/>
          <p:nvPr/>
        </p:nvSpPr>
        <p:spPr>
          <a:xfrm>
            <a:off x="34831136" y="18701938"/>
            <a:ext cx="1644945" cy="22012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8" name="64 Rectángulo redondeado"/>
          <p:cNvSpPr/>
          <p:nvPr/>
        </p:nvSpPr>
        <p:spPr>
          <a:xfrm>
            <a:off x="1525932" y="37719884"/>
            <a:ext cx="13042496" cy="4719888"/>
          </a:xfrm>
          <a:prstGeom prst="round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3024" dirty="0">
              <a:solidFill>
                <a:schemeClr val="tx1"/>
              </a:solidFill>
              <a:latin typeface="Arial" pitchFamily="34" charset="0"/>
              <a:cs typeface="Arial" pitchFamily="34" charset="0"/>
            </a:endParaRPr>
          </a:p>
          <a:p>
            <a:pPr algn="just"/>
            <a:endParaRPr lang="en-US" sz="3024" dirty="0">
              <a:solidFill>
                <a:schemeClr val="tx1"/>
              </a:solidFill>
              <a:latin typeface="Arial" pitchFamily="34" charset="0"/>
              <a:cs typeface="Arial" pitchFamily="34" charset="0"/>
            </a:endParaRPr>
          </a:p>
          <a:p>
            <a:pPr algn="just"/>
            <a:endParaRPr lang="en-US" sz="3780" dirty="0">
              <a:solidFill>
                <a:schemeClr val="tx1"/>
              </a:solidFill>
              <a:latin typeface="Arial" pitchFamily="34" charset="0"/>
              <a:cs typeface="Arial" pitchFamily="34" charset="0"/>
            </a:endParaRPr>
          </a:p>
        </p:txBody>
      </p:sp>
      <p:sp>
        <p:nvSpPr>
          <p:cNvPr id="89" name="57 Rectángulo redondeado"/>
          <p:cNvSpPr/>
          <p:nvPr/>
        </p:nvSpPr>
        <p:spPr>
          <a:xfrm>
            <a:off x="1813073" y="36839018"/>
            <a:ext cx="5461048" cy="8808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103" b="1" dirty="0">
                <a:latin typeface="Arial" pitchFamily="34" charset="0"/>
                <a:cs typeface="Arial" pitchFamily="34" charset="0"/>
              </a:rPr>
              <a:t>Conclusions</a:t>
            </a:r>
          </a:p>
        </p:txBody>
      </p:sp>
      <p:sp>
        <p:nvSpPr>
          <p:cNvPr id="22" name="CuadroTexto 21"/>
          <p:cNvSpPr txBox="1"/>
          <p:nvPr/>
        </p:nvSpPr>
        <p:spPr>
          <a:xfrm>
            <a:off x="2731979" y="16765515"/>
            <a:ext cx="11019620" cy="523220"/>
          </a:xfrm>
          <a:prstGeom prst="rect">
            <a:avLst/>
          </a:prstGeom>
          <a:noFill/>
        </p:spPr>
        <p:txBody>
          <a:bodyPr wrap="none" rtlCol="0">
            <a:spAutoFit/>
          </a:bodyPr>
          <a:lstStyle/>
          <a:p>
            <a:r>
              <a:rPr lang="es-CO" sz="2800" b="1" dirty="0" err="1" smtClean="0">
                <a:latin typeface="Arial" panose="020B0604020202020204" pitchFamily="34" charset="0"/>
                <a:cs typeface="Arial" panose="020B0604020202020204" pitchFamily="34" charset="0"/>
              </a:rPr>
              <a:t>Table</a:t>
            </a:r>
            <a:r>
              <a:rPr lang="es-CO" sz="2800" b="1" dirty="0" smtClean="0">
                <a:latin typeface="Arial" panose="020B0604020202020204" pitchFamily="34" charset="0"/>
                <a:cs typeface="Arial" panose="020B0604020202020204" pitchFamily="34" charset="0"/>
              </a:rPr>
              <a:t> 1</a:t>
            </a:r>
            <a:r>
              <a:rPr lang="es-CO"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Summary of the assembled data of </a:t>
            </a:r>
            <a:r>
              <a:rPr lang="en-US" sz="2800" i="1" dirty="0" err="1">
                <a:latin typeface="Arial" panose="020B0604020202020204" pitchFamily="34" charset="0"/>
                <a:cs typeface="Arial" panose="020B0604020202020204" pitchFamily="34" charset="0"/>
              </a:rPr>
              <a:t>B.pugnax</a:t>
            </a:r>
            <a:r>
              <a:rPr lang="en-US" sz="2800" dirty="0">
                <a:latin typeface="Arial" panose="020B0604020202020204" pitchFamily="34" charset="0"/>
                <a:cs typeface="Arial" panose="020B0604020202020204" pitchFamily="34" charset="0"/>
              </a:rPr>
              <a:t> transcriptome</a:t>
            </a:r>
            <a:endParaRPr lang="es-CO" sz="2800" dirty="0">
              <a:latin typeface="Arial" panose="020B0604020202020204" pitchFamily="34" charset="0"/>
              <a:cs typeface="Arial" panose="020B0604020202020204" pitchFamily="34" charset="0"/>
            </a:endParaRPr>
          </a:p>
        </p:txBody>
      </p:sp>
      <p:sp>
        <p:nvSpPr>
          <p:cNvPr id="90" name="CuadroTexto 89"/>
          <p:cNvSpPr txBox="1"/>
          <p:nvPr/>
        </p:nvSpPr>
        <p:spPr>
          <a:xfrm>
            <a:off x="13817947" y="23871366"/>
            <a:ext cx="12179937" cy="523220"/>
          </a:xfrm>
          <a:prstGeom prst="rect">
            <a:avLst/>
          </a:prstGeom>
          <a:noFill/>
        </p:spPr>
        <p:txBody>
          <a:bodyPr wrap="none" rtlCol="0">
            <a:spAutoFit/>
          </a:bodyPr>
          <a:lstStyle/>
          <a:p>
            <a:r>
              <a:rPr lang="es-CO" sz="2800" b="1" dirty="0" err="1" smtClean="0">
                <a:latin typeface="Arial" panose="020B0604020202020204" pitchFamily="34" charset="0"/>
                <a:cs typeface="Arial" panose="020B0604020202020204" pitchFamily="34" charset="0"/>
              </a:rPr>
              <a:t>Fig</a:t>
            </a:r>
            <a:r>
              <a:rPr lang="es-CO" sz="2800" b="1" dirty="0" smtClean="0">
                <a:latin typeface="Arial" panose="020B0604020202020204" pitchFamily="34" charset="0"/>
                <a:cs typeface="Arial" panose="020B0604020202020204" pitchFamily="34" charset="0"/>
              </a:rPr>
              <a:t> 1. </a:t>
            </a:r>
            <a:r>
              <a:rPr lang="es-CO" sz="2800" dirty="0" err="1" smtClean="0">
                <a:latin typeface="Arial" panose="020B0604020202020204" pitchFamily="34" charset="0"/>
                <a:cs typeface="Arial" panose="020B0604020202020204" pitchFamily="34" charset="0"/>
              </a:rPr>
              <a:t>Peptide</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Databases</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used</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to</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find</a:t>
            </a:r>
            <a:r>
              <a:rPr lang="es-CO" sz="2800" dirty="0" smtClean="0">
                <a:latin typeface="Arial" panose="020B0604020202020204" pitchFamily="34" charset="0"/>
                <a:cs typeface="Arial" panose="020B0604020202020204" pitchFamily="34" charset="0"/>
              </a:rPr>
              <a:t> 375 </a:t>
            </a:r>
            <a:r>
              <a:rPr lang="es-CO" sz="2800" dirty="0" err="1" smtClean="0">
                <a:latin typeface="Arial" panose="020B0604020202020204" pitchFamily="34" charset="0"/>
                <a:cs typeface="Arial" panose="020B0604020202020204" pitchFamily="34" charset="0"/>
              </a:rPr>
              <a:t>peptides</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from</a:t>
            </a:r>
            <a:r>
              <a:rPr lang="es-CO" sz="2800" dirty="0" smtClean="0">
                <a:latin typeface="Arial" panose="020B0604020202020204" pitchFamily="34" charset="0"/>
                <a:cs typeface="Arial" panose="020B0604020202020204" pitchFamily="34" charset="0"/>
              </a:rPr>
              <a:t> skin transcriptome</a:t>
            </a:r>
            <a:endParaRPr lang="es-CO" sz="2800" dirty="0">
              <a:latin typeface="Arial" panose="020B0604020202020204" pitchFamily="34" charset="0"/>
              <a:cs typeface="Arial" panose="020B0604020202020204" pitchFamily="34" charset="0"/>
            </a:endParaRPr>
          </a:p>
        </p:txBody>
      </p:sp>
      <p:sp>
        <p:nvSpPr>
          <p:cNvPr id="91" name="CuadroTexto 90"/>
          <p:cNvSpPr txBox="1"/>
          <p:nvPr/>
        </p:nvSpPr>
        <p:spPr>
          <a:xfrm>
            <a:off x="26138899" y="23804841"/>
            <a:ext cx="10147714" cy="523220"/>
          </a:xfrm>
          <a:prstGeom prst="rect">
            <a:avLst/>
          </a:prstGeom>
          <a:noFill/>
        </p:spPr>
        <p:txBody>
          <a:bodyPr wrap="none" rtlCol="0">
            <a:spAutoFit/>
          </a:bodyPr>
          <a:lstStyle/>
          <a:p>
            <a:r>
              <a:rPr lang="es-CO" sz="2800" b="1" dirty="0" err="1" smtClean="0">
                <a:latin typeface="Arial" panose="020B0604020202020204" pitchFamily="34" charset="0"/>
                <a:cs typeface="Arial" panose="020B0604020202020204" pitchFamily="34" charset="0"/>
              </a:rPr>
              <a:t>Fig</a:t>
            </a:r>
            <a:r>
              <a:rPr lang="es-CO" sz="2800" b="1" dirty="0" smtClean="0">
                <a:latin typeface="Arial" panose="020B0604020202020204" pitchFamily="34" charset="0"/>
                <a:cs typeface="Arial" panose="020B0604020202020204" pitchFamily="34" charset="0"/>
              </a:rPr>
              <a:t> 2</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Filter</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to</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find</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best</a:t>
            </a:r>
            <a:r>
              <a:rPr lang="es-CO" sz="2800" dirty="0" smtClean="0">
                <a:latin typeface="Arial" panose="020B0604020202020204" pitchFamily="34" charset="0"/>
                <a:cs typeface="Arial" panose="020B0604020202020204" pitchFamily="34" charset="0"/>
              </a:rPr>
              <a:t> AMP </a:t>
            </a:r>
            <a:r>
              <a:rPr lang="es-CO" sz="2800" dirty="0" err="1" smtClean="0">
                <a:latin typeface="Arial" panose="020B0604020202020204" pitchFamily="34" charset="0"/>
                <a:cs typeface="Arial" panose="020B0604020202020204" pitchFamily="34" charset="0"/>
              </a:rPr>
              <a:t>with</a:t>
            </a:r>
            <a:r>
              <a:rPr lang="es-CO" sz="2800" dirty="0" smtClean="0">
                <a:latin typeface="Arial" panose="020B0604020202020204" pitchFamily="34" charset="0"/>
                <a:cs typeface="Arial" panose="020B0604020202020204" pitchFamily="34" charset="0"/>
              </a:rPr>
              <a:t> Antitumoral </a:t>
            </a:r>
            <a:r>
              <a:rPr lang="es-CO" sz="2800" dirty="0" err="1" smtClean="0">
                <a:latin typeface="Arial" panose="020B0604020202020204" pitchFamily="34" charset="0"/>
                <a:cs typeface="Arial" panose="020B0604020202020204" pitchFamily="34" charset="0"/>
              </a:rPr>
              <a:t>motif</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candidates</a:t>
            </a:r>
            <a:r>
              <a:rPr lang="es-CO" sz="2800" dirty="0" smtClean="0">
                <a:latin typeface="Arial" panose="020B0604020202020204" pitchFamily="34" charset="0"/>
                <a:cs typeface="Arial" panose="020B0604020202020204" pitchFamily="34" charset="0"/>
              </a:rPr>
              <a:t> </a:t>
            </a:r>
            <a:endParaRPr lang="es-CO" sz="2800" dirty="0">
              <a:latin typeface="Arial" panose="020B0604020202020204" pitchFamily="34" charset="0"/>
              <a:cs typeface="Arial" panose="020B0604020202020204" pitchFamily="34" charset="0"/>
            </a:endParaRPr>
          </a:p>
        </p:txBody>
      </p:sp>
      <p:sp>
        <p:nvSpPr>
          <p:cNvPr id="92" name="CuadroTexto 91"/>
          <p:cNvSpPr txBox="1"/>
          <p:nvPr/>
        </p:nvSpPr>
        <p:spPr>
          <a:xfrm>
            <a:off x="35589101" y="22411368"/>
            <a:ext cx="6928495" cy="1384995"/>
          </a:xfrm>
          <a:prstGeom prst="rect">
            <a:avLst/>
          </a:prstGeom>
          <a:noFill/>
        </p:spPr>
        <p:txBody>
          <a:bodyPr wrap="square" rtlCol="0">
            <a:spAutoFit/>
          </a:bodyPr>
          <a:lstStyle/>
          <a:p>
            <a:pPr algn="ctr"/>
            <a:r>
              <a:rPr lang="es-CO" sz="2800" b="1" dirty="0" err="1" smtClean="0">
                <a:latin typeface="Arial" panose="020B0604020202020204" pitchFamily="34" charset="0"/>
                <a:cs typeface="Arial" panose="020B0604020202020204" pitchFamily="34" charset="0"/>
              </a:rPr>
              <a:t>Fig</a:t>
            </a:r>
            <a:r>
              <a:rPr lang="es-CO" sz="2800" b="1" dirty="0" smtClean="0">
                <a:latin typeface="Arial" panose="020B0604020202020204" pitchFamily="34" charset="0"/>
                <a:cs typeface="Arial" panose="020B0604020202020204" pitchFamily="34" charset="0"/>
              </a:rPr>
              <a:t> 3</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Pugnins</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found</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from</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homolgous</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peptide</a:t>
            </a:r>
            <a:r>
              <a:rPr lang="es-CO" sz="2800" dirty="0" smtClean="0">
                <a:latin typeface="Arial" panose="020B0604020202020204" pitchFamily="34" charset="0"/>
                <a:cs typeface="Arial" panose="020B0604020202020204" pitchFamily="34" charset="0"/>
              </a:rPr>
              <a:t> DS4,3 and (</a:t>
            </a:r>
            <a:r>
              <a:rPr lang="es-CO" sz="2800" dirty="0" err="1" smtClean="0">
                <a:latin typeface="Arial" panose="020B0604020202020204" pitchFamily="34" charset="0"/>
                <a:cs typeface="Arial" panose="020B0604020202020204" pitchFamily="34" charset="0"/>
              </a:rPr>
              <a:t>modelling</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by</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threading</a:t>
            </a:r>
            <a:r>
              <a:rPr lang="es-CO" sz="2800" dirty="0" smtClean="0">
                <a:latin typeface="Arial" panose="020B0604020202020204" pitchFamily="34" charset="0"/>
                <a:cs typeface="Arial" panose="020B0604020202020204" pitchFamily="34" charset="0"/>
              </a:rPr>
              <a:t> /AB initio) </a:t>
            </a:r>
            <a:endParaRPr lang="es-CO" sz="2800" dirty="0">
              <a:latin typeface="Arial" panose="020B0604020202020204" pitchFamily="34" charset="0"/>
              <a:cs typeface="Arial" panose="020B0604020202020204" pitchFamily="34" charset="0"/>
            </a:endParaRPr>
          </a:p>
        </p:txBody>
      </p:sp>
      <p:sp>
        <p:nvSpPr>
          <p:cNvPr id="94" name="65 Rectángulo redondeado"/>
          <p:cNvSpPr/>
          <p:nvPr/>
        </p:nvSpPr>
        <p:spPr>
          <a:xfrm>
            <a:off x="1215427" y="16000382"/>
            <a:ext cx="41587761" cy="19959178"/>
          </a:xfrm>
          <a:prstGeom prst="round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en-US" sz="3780" dirty="0">
              <a:solidFill>
                <a:schemeClr val="tx1"/>
              </a:solidFill>
              <a:latin typeface="Arial" pitchFamily="34" charset="0"/>
              <a:cs typeface="Arial" pitchFamily="34" charset="0"/>
            </a:endParaRPr>
          </a:p>
        </p:txBody>
      </p:sp>
      <p:sp>
        <p:nvSpPr>
          <p:cNvPr id="95" name="CuadroTexto 94"/>
          <p:cNvSpPr txBox="1"/>
          <p:nvPr/>
        </p:nvSpPr>
        <p:spPr>
          <a:xfrm>
            <a:off x="31527580" y="30353917"/>
            <a:ext cx="11069981" cy="3539430"/>
          </a:xfrm>
          <a:prstGeom prst="rect">
            <a:avLst/>
          </a:prstGeom>
          <a:noFill/>
        </p:spPr>
        <p:txBody>
          <a:bodyPr wrap="square" rtlCol="0">
            <a:spAutoFit/>
          </a:bodyPr>
          <a:lstStyle/>
          <a:p>
            <a:pPr algn="just"/>
            <a:r>
              <a:rPr lang="es-CO" sz="2800" b="1" dirty="0" err="1" smtClean="0">
                <a:latin typeface="Arial" panose="020B0604020202020204" pitchFamily="34" charset="0"/>
                <a:cs typeface="Arial" panose="020B0604020202020204" pitchFamily="34" charset="0"/>
              </a:rPr>
              <a:t>Fig</a:t>
            </a:r>
            <a:r>
              <a:rPr lang="es-CO" sz="2800" b="1" dirty="0" smtClean="0">
                <a:latin typeface="Arial" panose="020B0604020202020204" pitchFamily="34" charset="0"/>
                <a:cs typeface="Arial" panose="020B0604020202020204" pitchFamily="34" charset="0"/>
              </a:rPr>
              <a:t> 4.</a:t>
            </a:r>
            <a:r>
              <a:rPr lang="en-US" sz="2800" dirty="0" smtClean="0">
                <a:latin typeface="Arial" panose="020B0604020202020204" pitchFamily="34" charset="0"/>
                <a:cs typeface="Arial" panose="020B0604020202020204" pitchFamily="34" charset="0"/>
              </a:rPr>
              <a:t>Molecular </a:t>
            </a:r>
            <a:r>
              <a:rPr lang="en-US" sz="2800" dirty="0">
                <a:latin typeface="Arial" panose="020B0604020202020204" pitchFamily="34" charset="0"/>
                <a:cs typeface="Arial" panose="020B0604020202020204" pitchFamily="34" charset="0"/>
              </a:rPr>
              <a:t>dynamics of </a:t>
            </a:r>
            <a:r>
              <a:rPr lang="en-US" sz="2800" dirty="0" err="1">
                <a:latin typeface="Arial" panose="020B0604020202020204" pitchFamily="34" charset="0"/>
                <a:cs typeface="Arial" panose="020B0604020202020204" pitchFamily="34" charset="0"/>
              </a:rPr>
              <a:t>pugnin</a:t>
            </a:r>
            <a:r>
              <a:rPr lang="en-US" sz="2800" dirty="0">
                <a:latin typeface="Arial" panose="020B0604020202020204" pitchFamily="34" charset="0"/>
                <a:cs typeface="Arial" panose="020B0604020202020204" pitchFamily="34" charset="0"/>
              </a:rPr>
              <a:t> A on a membrane that emulates the phospholipids of the membrane of the </a:t>
            </a:r>
            <a:r>
              <a:rPr lang="en-US" sz="2800" i="1" dirty="0" err="1">
                <a:latin typeface="Arial" panose="020B0604020202020204" pitchFamily="34" charset="0"/>
                <a:cs typeface="Arial" panose="020B0604020202020204" pitchFamily="34" charset="0"/>
              </a:rPr>
              <a:t>E.coli</a:t>
            </a:r>
            <a:r>
              <a:rPr lang="en-US" sz="2800" dirty="0">
                <a:latin typeface="Arial" panose="020B0604020202020204" pitchFamily="34" charset="0"/>
                <a:cs typeface="Arial" panose="020B0604020202020204" pitchFamily="34" charset="0"/>
              </a:rPr>
              <a:t> strain. The </a:t>
            </a:r>
            <a:r>
              <a:rPr lang="en-US" sz="2800" dirty="0" smtClean="0">
                <a:latin typeface="Arial" panose="020B0604020202020204" pitchFamily="34" charset="0"/>
                <a:cs typeface="Arial" panose="020B0604020202020204" pitchFamily="34" charset="0"/>
              </a:rPr>
              <a:t>image </a:t>
            </a:r>
            <a:r>
              <a:rPr lang="en-US" sz="2800" b="1" dirty="0" smtClean="0">
                <a:solidFill>
                  <a:srgbClr val="C00000"/>
                </a:solidFill>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 the composition of the system, composed by water on the outside, the types of phospholipids POPE (</a:t>
            </a:r>
            <a:r>
              <a:rPr lang="en-US" sz="2800" dirty="0" err="1">
                <a:latin typeface="Arial" panose="020B0604020202020204" pitchFamily="34" charset="0"/>
                <a:cs typeface="Arial" panose="020B0604020202020204" pitchFamily="34" charset="0"/>
              </a:rPr>
              <a:t>phosphatidylethanolamine</a:t>
            </a:r>
            <a:r>
              <a:rPr lang="en-US" sz="2800" dirty="0">
                <a:latin typeface="Arial" panose="020B0604020202020204" pitchFamily="34" charset="0"/>
                <a:cs typeface="Arial" panose="020B0604020202020204" pitchFamily="34" charset="0"/>
              </a:rPr>
              <a:t>) and POPG (</a:t>
            </a:r>
            <a:r>
              <a:rPr lang="en-US" sz="2800" dirty="0" err="1">
                <a:latin typeface="Arial" panose="020B0604020202020204" pitchFamily="34" charset="0"/>
                <a:cs typeface="Arial" panose="020B0604020202020204" pitchFamily="34" charset="0"/>
              </a:rPr>
              <a:t>phosphatidylglycerol</a:t>
            </a:r>
            <a:r>
              <a:rPr lang="en-US" sz="2800" dirty="0">
                <a:latin typeface="Arial" panose="020B0604020202020204" pitchFamily="34" charset="0"/>
                <a:cs typeface="Arial" panose="020B0604020202020204" pitchFamily="34" charset="0"/>
              </a:rPr>
              <a:t>) in 4: 1 ratio. The </a:t>
            </a:r>
            <a:r>
              <a:rPr lang="en-US" sz="2800" dirty="0" smtClean="0">
                <a:latin typeface="Arial" panose="020B0604020202020204" pitchFamily="34" charset="0"/>
                <a:cs typeface="Arial" panose="020B0604020202020204" pitchFamily="34" charset="0"/>
              </a:rPr>
              <a:t>image </a:t>
            </a:r>
            <a:r>
              <a:rPr lang="en-US" sz="2800" b="1"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shows water samples and the phosphates of the phospholipids that they are brought into the interior of the membrane. The </a:t>
            </a:r>
            <a:r>
              <a:rPr lang="en-US" sz="2800" dirty="0" smtClean="0">
                <a:latin typeface="Arial" panose="020B0604020202020204" pitchFamily="34" charset="0"/>
                <a:cs typeface="Arial" panose="020B0604020202020204" pitchFamily="34" charset="0"/>
              </a:rPr>
              <a:t>image </a:t>
            </a:r>
            <a:r>
              <a:rPr lang="en-US" sz="2800" b="1" dirty="0" smtClean="0">
                <a:solidFill>
                  <a:srgbClr val="C00000"/>
                </a:solidFill>
                <a:latin typeface="Arial" panose="020B0604020202020204" pitchFamily="34" charset="0"/>
                <a:cs typeface="Arial" panose="020B0604020202020204" pitchFamily="34" charset="0"/>
              </a:rPr>
              <a:t>C</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 revealed as the peptide pulls inward the phosphates of the phospholipids</a:t>
            </a:r>
            <a:r>
              <a:rPr lang="es-CO" sz="2800" dirty="0" smtClean="0">
                <a:latin typeface="Arial" panose="020B0604020202020204" pitchFamily="34" charset="0"/>
                <a:cs typeface="Arial" panose="020B0604020202020204" pitchFamily="34" charset="0"/>
              </a:rPr>
              <a:t> </a:t>
            </a:r>
            <a:endParaRPr lang="es-CO" sz="2800" dirty="0">
              <a:latin typeface="Arial" panose="020B0604020202020204" pitchFamily="34" charset="0"/>
              <a:cs typeface="Arial" panose="020B0604020202020204" pitchFamily="34" charset="0"/>
            </a:endParaRPr>
          </a:p>
        </p:txBody>
      </p:sp>
      <p:pic>
        <p:nvPicPr>
          <p:cNvPr id="96" name="Imagen 95"/>
          <p:cNvPicPr/>
          <p:nvPr/>
        </p:nvPicPr>
        <p:blipFill>
          <a:blip r:embed="rId12"/>
          <a:stretch>
            <a:fillRect/>
          </a:stretch>
        </p:blipFill>
        <p:spPr>
          <a:xfrm>
            <a:off x="31527580" y="25768976"/>
            <a:ext cx="11069981" cy="4180154"/>
          </a:xfrm>
          <a:prstGeom prst="rect">
            <a:avLst/>
          </a:prstGeom>
        </p:spPr>
      </p:pic>
      <p:sp>
        <p:nvSpPr>
          <p:cNvPr id="97" name="CuadroTexto 96"/>
          <p:cNvSpPr txBox="1"/>
          <p:nvPr/>
        </p:nvSpPr>
        <p:spPr>
          <a:xfrm>
            <a:off x="2666118" y="34282085"/>
            <a:ext cx="17791314" cy="954107"/>
          </a:xfrm>
          <a:prstGeom prst="rect">
            <a:avLst/>
          </a:prstGeom>
          <a:noFill/>
        </p:spPr>
        <p:txBody>
          <a:bodyPr wrap="square" rtlCol="0">
            <a:spAutoFit/>
          </a:bodyPr>
          <a:lstStyle/>
          <a:p>
            <a:r>
              <a:rPr lang="es-CO" sz="2800" b="1" dirty="0" err="1" smtClean="0">
                <a:latin typeface="Arial" panose="020B0604020202020204" pitchFamily="34" charset="0"/>
                <a:cs typeface="Arial" panose="020B0604020202020204" pitchFamily="34" charset="0"/>
              </a:rPr>
              <a:t>Fig</a:t>
            </a:r>
            <a:r>
              <a:rPr lang="es-CO" sz="2800" b="1" dirty="0" smtClean="0">
                <a:latin typeface="Arial" panose="020B0604020202020204" pitchFamily="34" charset="0"/>
                <a:cs typeface="Arial" panose="020B0604020202020204" pitchFamily="34" charset="0"/>
              </a:rPr>
              <a:t> 6. </a:t>
            </a:r>
            <a:r>
              <a:rPr lang="es-CO" sz="2800" dirty="0" err="1" smtClean="0">
                <a:latin typeface="Arial" panose="020B0604020202020204" pitchFamily="34" charset="0"/>
                <a:cs typeface="Arial" panose="020B0604020202020204" pitchFamily="34" charset="0"/>
              </a:rPr>
              <a:t>Citotoxicity</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assay</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with</a:t>
            </a:r>
            <a:r>
              <a:rPr lang="es-CO" sz="2800" dirty="0" smtClean="0">
                <a:latin typeface="Arial" panose="020B0604020202020204" pitchFamily="34" charset="0"/>
                <a:cs typeface="Arial" panose="020B0604020202020204" pitchFamily="34" charset="0"/>
              </a:rPr>
              <a:t> MTT in HACAT and PC3 </a:t>
            </a:r>
            <a:r>
              <a:rPr lang="es-CO" sz="2800" dirty="0" err="1" smtClean="0">
                <a:latin typeface="Arial" panose="020B0604020202020204" pitchFamily="34" charset="0"/>
                <a:cs typeface="Arial" panose="020B0604020202020204" pitchFamily="34" charset="0"/>
              </a:rPr>
              <a:t>cells</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Both</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peptides</a:t>
            </a:r>
            <a:r>
              <a:rPr lang="es-CO" sz="2800" dirty="0" smtClean="0">
                <a:latin typeface="Arial" panose="020B0604020202020204" pitchFamily="34" charset="0"/>
                <a:cs typeface="Arial" panose="020B0604020202020204" pitchFamily="34" charset="0"/>
              </a:rPr>
              <a:t> are </a:t>
            </a:r>
            <a:r>
              <a:rPr lang="es-CO" sz="2800" dirty="0" err="1" smtClean="0">
                <a:latin typeface="Arial" panose="020B0604020202020204" pitchFamily="34" charset="0"/>
                <a:cs typeface="Arial" panose="020B0604020202020204" pitchFamily="34" charset="0"/>
              </a:rPr>
              <a:t>citotoxic</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for</a:t>
            </a:r>
            <a:r>
              <a:rPr lang="es-CO" sz="2800" dirty="0" smtClean="0">
                <a:latin typeface="Arial" panose="020B0604020202020204" pitchFamily="34" charset="0"/>
                <a:cs typeface="Arial" panose="020B0604020202020204" pitchFamily="34" charset="0"/>
              </a:rPr>
              <a:t> PC3 </a:t>
            </a:r>
            <a:r>
              <a:rPr lang="es-CO" sz="2800" dirty="0" err="1" smtClean="0">
                <a:latin typeface="Arial" panose="020B0604020202020204" pitchFamily="34" charset="0"/>
                <a:cs typeface="Arial" panose="020B0604020202020204" pitchFamily="34" charset="0"/>
              </a:rPr>
              <a:t>cells</a:t>
            </a:r>
            <a:r>
              <a:rPr lang="es-CO" sz="2800" dirty="0" smtClean="0">
                <a:latin typeface="Arial" panose="020B0604020202020204" pitchFamily="34" charset="0"/>
                <a:cs typeface="Arial" panose="020B0604020202020204" pitchFamily="34" charset="0"/>
              </a:rPr>
              <a:t> at 100uM. </a:t>
            </a:r>
            <a:r>
              <a:rPr lang="es-CO" sz="2800" dirty="0" err="1" smtClean="0">
                <a:latin typeface="Arial" panose="020B0604020202020204" pitchFamily="34" charset="0"/>
                <a:cs typeface="Arial" panose="020B0604020202020204" pitchFamily="34" charset="0"/>
              </a:rPr>
              <a:t>But</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nevertheless</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Pugnin</a:t>
            </a:r>
            <a:r>
              <a:rPr lang="es-CO" sz="2800" dirty="0" smtClean="0">
                <a:latin typeface="Arial" panose="020B0604020202020204" pitchFamily="34" charset="0"/>
                <a:cs typeface="Arial" panose="020B0604020202020204" pitchFamily="34" charset="0"/>
              </a:rPr>
              <a:t> A </a:t>
            </a:r>
            <a:r>
              <a:rPr lang="es-CO" sz="2800" dirty="0" err="1" smtClean="0">
                <a:latin typeface="Arial" panose="020B0604020202020204" pitchFamily="34" charset="0"/>
                <a:cs typeface="Arial" panose="020B0604020202020204" pitchFamily="34" charset="0"/>
              </a:rPr>
              <a:t>is</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also</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toxic</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for</a:t>
            </a:r>
            <a:r>
              <a:rPr lang="es-CO" sz="2800" dirty="0" smtClean="0">
                <a:latin typeface="Arial" panose="020B0604020202020204" pitchFamily="34" charset="0"/>
                <a:cs typeface="Arial" panose="020B0604020202020204" pitchFamily="34" charset="0"/>
              </a:rPr>
              <a:t> HACAT </a:t>
            </a:r>
            <a:r>
              <a:rPr lang="es-CO" sz="2800" dirty="0" err="1" smtClean="0">
                <a:latin typeface="Arial" panose="020B0604020202020204" pitchFamily="34" charset="0"/>
                <a:cs typeface="Arial" panose="020B0604020202020204" pitchFamily="34" charset="0"/>
              </a:rPr>
              <a:t>cells</a:t>
            </a:r>
            <a:endParaRPr lang="es-CO" sz="2800" dirty="0">
              <a:latin typeface="Arial" panose="020B0604020202020204" pitchFamily="34" charset="0"/>
              <a:cs typeface="Arial" panose="020B0604020202020204" pitchFamily="34" charset="0"/>
            </a:endParaRPr>
          </a:p>
        </p:txBody>
      </p:sp>
      <p:sp>
        <p:nvSpPr>
          <p:cNvPr id="98" name="CuadroTexto 97"/>
          <p:cNvSpPr txBox="1"/>
          <p:nvPr/>
        </p:nvSpPr>
        <p:spPr>
          <a:xfrm>
            <a:off x="20914600" y="34282084"/>
            <a:ext cx="9489491" cy="954107"/>
          </a:xfrm>
          <a:prstGeom prst="rect">
            <a:avLst/>
          </a:prstGeom>
          <a:noFill/>
        </p:spPr>
        <p:txBody>
          <a:bodyPr wrap="square" rtlCol="0">
            <a:spAutoFit/>
          </a:bodyPr>
          <a:lstStyle/>
          <a:p>
            <a:r>
              <a:rPr lang="es-CO" sz="2800" b="1" dirty="0" err="1" smtClean="0">
                <a:latin typeface="Arial" panose="020B0604020202020204" pitchFamily="34" charset="0"/>
                <a:cs typeface="Arial" panose="020B0604020202020204" pitchFamily="34" charset="0"/>
              </a:rPr>
              <a:t>Fig</a:t>
            </a:r>
            <a:r>
              <a:rPr lang="es-CO" sz="2800" b="1" dirty="0" smtClean="0">
                <a:latin typeface="Arial" panose="020B0604020202020204" pitchFamily="34" charset="0"/>
                <a:cs typeface="Arial" panose="020B0604020202020204" pitchFamily="34" charset="0"/>
              </a:rPr>
              <a:t> 5 </a:t>
            </a:r>
            <a:r>
              <a:rPr lang="es-CO" sz="2800" dirty="0" smtClean="0">
                <a:latin typeface="Arial" panose="020B0604020202020204" pitchFamily="34" charset="0"/>
                <a:cs typeface="Arial" panose="020B0604020202020204" pitchFamily="34" charset="0"/>
              </a:rPr>
              <a:t>Circular </a:t>
            </a:r>
            <a:r>
              <a:rPr lang="es-CO" sz="2800" dirty="0" err="1" smtClean="0">
                <a:latin typeface="Arial" panose="020B0604020202020204" pitchFamily="34" charset="0"/>
                <a:cs typeface="Arial" panose="020B0604020202020204" pitchFamily="34" charset="0"/>
              </a:rPr>
              <a:t>dichroism</a:t>
            </a:r>
            <a:r>
              <a:rPr lang="es-CO" sz="2800" dirty="0" smtClean="0">
                <a:latin typeface="Arial" panose="020B0604020202020204" pitchFamily="34" charset="0"/>
                <a:cs typeface="Arial" panose="020B0604020202020204" pitchFamily="34" charset="0"/>
              </a:rPr>
              <a:t> of </a:t>
            </a:r>
            <a:r>
              <a:rPr lang="es-CO" sz="2800" dirty="0" err="1" smtClean="0">
                <a:latin typeface="Arial" panose="020B0604020202020204" pitchFamily="34" charset="0"/>
                <a:cs typeface="Arial" panose="020B0604020202020204" pitchFamily="34" charset="0"/>
              </a:rPr>
              <a:t>three</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pugnins</a:t>
            </a:r>
            <a:r>
              <a:rPr lang="es-CO" sz="2800" dirty="0">
                <a:latin typeface="Arial" panose="020B0604020202020204" pitchFamily="34" charset="0"/>
                <a:cs typeface="Arial" panose="020B0604020202020204" pitchFamily="34" charset="0"/>
              </a:rPr>
              <a:t> </a:t>
            </a:r>
            <a:r>
              <a:rPr lang="es-CO" sz="2800" dirty="0" smtClean="0">
                <a:latin typeface="Arial" panose="020B0604020202020204" pitchFamily="34" charset="0"/>
                <a:cs typeface="Arial" panose="020B0604020202020204" pitchFamily="34" charset="0"/>
              </a:rPr>
              <a:t>in TFE30%. </a:t>
            </a:r>
            <a:r>
              <a:rPr lang="es-CO" sz="2800" dirty="0" err="1" smtClean="0">
                <a:latin typeface="Arial" panose="020B0604020202020204" pitchFamily="34" charset="0"/>
                <a:cs typeface="Arial" panose="020B0604020202020204" pitchFamily="34" charset="0"/>
              </a:rPr>
              <a:t>They</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all</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form</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alpha</a:t>
            </a:r>
            <a:r>
              <a:rPr lang="es-CO" sz="2800" dirty="0" smtClean="0">
                <a:latin typeface="Arial" panose="020B0604020202020204" pitchFamily="34" charset="0"/>
                <a:cs typeface="Arial" panose="020B0604020202020204" pitchFamily="34" charset="0"/>
              </a:rPr>
              <a:t> </a:t>
            </a:r>
            <a:r>
              <a:rPr lang="es-CO" sz="2800" dirty="0" err="1" smtClean="0">
                <a:latin typeface="Arial" panose="020B0604020202020204" pitchFamily="34" charset="0"/>
                <a:cs typeface="Arial" panose="020B0604020202020204" pitchFamily="34" charset="0"/>
              </a:rPr>
              <a:t>heliix</a:t>
            </a:r>
            <a:r>
              <a:rPr lang="es-CO" sz="2800" dirty="0" smtClean="0">
                <a:latin typeface="Arial" panose="020B0604020202020204" pitchFamily="34" charset="0"/>
                <a:cs typeface="Arial" panose="020B0604020202020204" pitchFamily="34" charset="0"/>
              </a:rPr>
              <a:t>.</a:t>
            </a:r>
            <a:endParaRPr lang="es-CO" sz="2800" dirty="0">
              <a:latin typeface="Arial" panose="020B0604020202020204" pitchFamily="34" charset="0"/>
              <a:cs typeface="Arial" panose="020B0604020202020204" pitchFamily="34" charset="0"/>
            </a:endParaRPr>
          </a:p>
        </p:txBody>
      </p:sp>
      <p:sp>
        <p:nvSpPr>
          <p:cNvPr id="101" name="CuadroTexto 100"/>
          <p:cNvSpPr txBox="1"/>
          <p:nvPr/>
        </p:nvSpPr>
        <p:spPr>
          <a:xfrm>
            <a:off x="1655352" y="25653356"/>
            <a:ext cx="17948532" cy="954107"/>
          </a:xfrm>
          <a:prstGeom prst="rect">
            <a:avLst/>
          </a:prstGeom>
          <a:noFill/>
        </p:spPr>
        <p:txBody>
          <a:bodyPr wrap="square" rtlCol="0">
            <a:spAutoFit/>
          </a:bodyPr>
          <a:lstStyle/>
          <a:p>
            <a:r>
              <a:rPr lang="es-CO" sz="2800" b="1" dirty="0" err="1" smtClean="0">
                <a:latin typeface="Arial" panose="020B0604020202020204" pitchFamily="34" charset="0"/>
                <a:cs typeface="Arial" panose="020B0604020202020204" pitchFamily="34" charset="0"/>
              </a:rPr>
              <a:t>Table</a:t>
            </a:r>
            <a:r>
              <a:rPr lang="es-CO" sz="2800" b="1" dirty="0" smtClean="0">
                <a:latin typeface="Arial" panose="020B0604020202020204" pitchFamily="34" charset="0"/>
                <a:cs typeface="Arial" panose="020B0604020202020204" pitchFamily="34" charset="0"/>
              </a:rPr>
              <a:t> 2</a:t>
            </a:r>
            <a:r>
              <a:rPr lang="es-CO"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Comparison between </a:t>
            </a:r>
            <a:r>
              <a:rPr lang="en-US" sz="2800" dirty="0" err="1" smtClean="0">
                <a:latin typeface="Arial" panose="020B0604020202020204" pitchFamily="34" charset="0"/>
                <a:cs typeface="Arial" panose="020B0604020202020204" pitchFamily="34" charset="0"/>
              </a:rPr>
              <a:t>pugnins</a:t>
            </a:r>
            <a:r>
              <a:rPr lang="en-US" sz="2800" dirty="0" smtClean="0">
                <a:latin typeface="Arial" panose="020B0604020202020204" pitchFamily="34" charset="0"/>
                <a:cs typeface="Arial" panose="020B0604020202020204" pitchFamily="34" charset="0"/>
              </a:rPr>
              <a:t> in a relation to Hemolytic concentration 50 (HC50), Minimum </a:t>
            </a:r>
            <a:r>
              <a:rPr lang="en-US" sz="2800" dirty="0" err="1" smtClean="0">
                <a:latin typeface="Arial" panose="020B0604020202020204" pitchFamily="34" charset="0"/>
                <a:cs typeface="Arial" panose="020B0604020202020204" pitchFamily="34" charset="0"/>
              </a:rPr>
              <a:t>inhibitoriy</a:t>
            </a:r>
            <a:r>
              <a:rPr lang="en-US" sz="2800" dirty="0" smtClean="0">
                <a:latin typeface="Arial" panose="020B0604020202020204" pitchFamily="34" charset="0"/>
                <a:cs typeface="Arial" panose="020B0604020202020204" pitchFamily="34" charset="0"/>
              </a:rPr>
              <a:t> concentration 90 (MIC90) in </a:t>
            </a:r>
            <a:r>
              <a:rPr lang="en-US" sz="2800" i="1" dirty="0" err="1" smtClean="0">
                <a:latin typeface="Arial" panose="020B0604020202020204" pitchFamily="34" charset="0"/>
                <a:cs typeface="Arial" panose="020B0604020202020204" pitchFamily="34" charset="0"/>
              </a:rPr>
              <a:t>E.coli</a:t>
            </a:r>
            <a:r>
              <a:rPr lang="en-US" sz="2800" dirty="0" smtClean="0">
                <a:latin typeface="Arial" panose="020B0604020202020204" pitchFamily="34" charset="0"/>
                <a:cs typeface="Arial" panose="020B0604020202020204" pitchFamily="34" charset="0"/>
              </a:rPr>
              <a:t> and physicochemical properties.</a:t>
            </a:r>
            <a:endParaRPr lang="es-CO" sz="2800" dirty="0">
              <a:latin typeface="Arial" panose="020B0604020202020204" pitchFamily="34" charset="0"/>
              <a:cs typeface="Arial" panose="020B0604020202020204" pitchFamily="34" charset="0"/>
            </a:endParaRPr>
          </a:p>
        </p:txBody>
      </p:sp>
      <p:sp>
        <p:nvSpPr>
          <p:cNvPr id="103" name="Flecha abajo 102"/>
          <p:cNvSpPr/>
          <p:nvPr/>
        </p:nvSpPr>
        <p:spPr>
          <a:xfrm rot="5400000">
            <a:off x="18323890" y="29704695"/>
            <a:ext cx="2174096" cy="136874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4" name="60 Rectángulo redondeado"/>
          <p:cNvSpPr/>
          <p:nvPr/>
        </p:nvSpPr>
        <p:spPr>
          <a:xfrm>
            <a:off x="35367741" y="38032061"/>
            <a:ext cx="7602919" cy="4435653"/>
          </a:xfrm>
          <a:prstGeom prst="round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700" dirty="0">
              <a:solidFill>
                <a:schemeClr val="tx1"/>
              </a:solidFill>
              <a:latin typeface="Arial" pitchFamily="34" charset="0"/>
              <a:cs typeface="Arial" pitchFamily="34" charset="0"/>
            </a:endParaRPr>
          </a:p>
          <a:p>
            <a:endParaRPr lang="en-US" sz="2700" dirty="0">
              <a:solidFill>
                <a:schemeClr val="tx1"/>
              </a:solidFill>
              <a:latin typeface="Arial" pitchFamily="34" charset="0"/>
              <a:cs typeface="Arial" pitchFamily="34" charset="0"/>
            </a:endParaRPr>
          </a:p>
          <a:p>
            <a:pPr marL="432029" indent="-432029" algn="just">
              <a:buFont typeface="Arial" pitchFamily="34" charset="0"/>
              <a:buChar char="•"/>
            </a:pPr>
            <a:r>
              <a:rPr lang="en-US" sz="2700" dirty="0" smtClean="0">
                <a:solidFill>
                  <a:schemeClr val="tx1"/>
                </a:solidFill>
                <a:latin typeface="Arial" pitchFamily="34" charset="0"/>
                <a:cs typeface="Arial" pitchFamily="34" charset="0"/>
              </a:rPr>
              <a:t>Fanny </a:t>
            </a:r>
            <a:r>
              <a:rPr lang="en-US" sz="2700" dirty="0" err="1" smtClean="0">
                <a:solidFill>
                  <a:schemeClr val="tx1"/>
                </a:solidFill>
                <a:latin typeface="Arial" pitchFamily="34" charset="0"/>
                <a:cs typeface="Arial" pitchFamily="34" charset="0"/>
              </a:rPr>
              <a:t>Gúzman</a:t>
            </a:r>
            <a:r>
              <a:rPr lang="en-US" sz="2700" dirty="0">
                <a:solidFill>
                  <a:schemeClr val="tx1"/>
                </a:solidFill>
                <a:latin typeface="Arial" pitchFamily="34" charset="0"/>
                <a:cs typeface="Arial" pitchFamily="34" charset="0"/>
              </a:rPr>
              <a:t>,</a:t>
            </a:r>
            <a:r>
              <a:rPr lang="en-US" sz="2700" dirty="0" smtClean="0">
                <a:solidFill>
                  <a:schemeClr val="tx1"/>
                </a:solidFill>
                <a:latin typeface="Arial" pitchFamily="34" charset="0"/>
                <a:cs typeface="Arial" pitchFamily="34" charset="0"/>
              </a:rPr>
              <a:t> University </a:t>
            </a:r>
            <a:r>
              <a:rPr lang="en-US" sz="2700" dirty="0" err="1" smtClean="0">
                <a:solidFill>
                  <a:schemeClr val="tx1"/>
                </a:solidFill>
                <a:latin typeface="Arial" pitchFamily="34" charset="0"/>
                <a:cs typeface="Arial" pitchFamily="34" charset="0"/>
              </a:rPr>
              <a:t>Pontificia</a:t>
            </a:r>
            <a:r>
              <a:rPr lang="en-US" sz="2700" dirty="0" smtClean="0">
                <a:solidFill>
                  <a:schemeClr val="tx1"/>
                </a:solidFill>
                <a:latin typeface="Arial" pitchFamily="34" charset="0"/>
                <a:cs typeface="Arial" pitchFamily="34" charset="0"/>
              </a:rPr>
              <a:t> </a:t>
            </a:r>
            <a:r>
              <a:rPr lang="en-US" sz="2700" dirty="0" err="1" smtClean="0">
                <a:solidFill>
                  <a:schemeClr val="tx1"/>
                </a:solidFill>
                <a:latin typeface="Arial" pitchFamily="34" charset="0"/>
                <a:cs typeface="Arial" pitchFamily="34" charset="0"/>
              </a:rPr>
              <a:t>Católica</a:t>
            </a:r>
            <a:r>
              <a:rPr lang="en-US" sz="2700" dirty="0" smtClean="0">
                <a:solidFill>
                  <a:schemeClr val="tx1"/>
                </a:solidFill>
                <a:latin typeface="Arial" pitchFamily="34" charset="0"/>
                <a:cs typeface="Arial" pitchFamily="34" charset="0"/>
              </a:rPr>
              <a:t> of Valparaiso</a:t>
            </a:r>
          </a:p>
          <a:p>
            <a:pPr marL="432029" indent="-432029" algn="just">
              <a:buFont typeface="Arial" pitchFamily="34" charset="0"/>
              <a:buChar char="•"/>
            </a:pPr>
            <a:r>
              <a:rPr lang="en-US" sz="2700" dirty="0" smtClean="0">
                <a:solidFill>
                  <a:schemeClr val="tx1"/>
                </a:solidFill>
                <a:latin typeface="Arial" pitchFamily="34" charset="0"/>
                <a:cs typeface="Arial" pitchFamily="34" charset="0"/>
              </a:rPr>
              <a:t>Monica </a:t>
            </a:r>
            <a:r>
              <a:rPr lang="en-US" sz="2700" dirty="0" err="1" smtClean="0">
                <a:solidFill>
                  <a:schemeClr val="tx1"/>
                </a:solidFill>
                <a:latin typeface="Arial" pitchFamily="34" charset="0"/>
                <a:cs typeface="Arial" pitchFamily="34" charset="0"/>
              </a:rPr>
              <a:t>Pickholz</a:t>
            </a:r>
            <a:r>
              <a:rPr lang="en-US" sz="2700" dirty="0" smtClean="0">
                <a:solidFill>
                  <a:schemeClr val="tx1"/>
                </a:solidFill>
                <a:latin typeface="Arial" pitchFamily="34" charset="0"/>
                <a:cs typeface="Arial" pitchFamily="34" charset="0"/>
              </a:rPr>
              <a:t>, University of Buenos Aires</a:t>
            </a:r>
          </a:p>
          <a:p>
            <a:pPr marL="432029" indent="-432029" algn="just">
              <a:buFont typeface="Arial" pitchFamily="34" charset="0"/>
              <a:buChar char="•"/>
            </a:pPr>
            <a:r>
              <a:rPr lang="en-US" sz="2700" dirty="0" smtClean="0">
                <a:solidFill>
                  <a:schemeClr val="tx1"/>
                </a:solidFill>
                <a:latin typeface="Arial" pitchFamily="34" charset="0"/>
                <a:cs typeface="Arial" pitchFamily="34" charset="0"/>
              </a:rPr>
              <a:t>Octavio Franco, University Catholic of Brasilia </a:t>
            </a:r>
          </a:p>
          <a:p>
            <a:pPr marL="432029" indent="-432029" algn="just">
              <a:buFont typeface="Arial" pitchFamily="34" charset="0"/>
              <a:buChar char="•"/>
            </a:pPr>
            <a:r>
              <a:rPr lang="en-US" sz="2700" dirty="0" smtClean="0">
                <a:solidFill>
                  <a:schemeClr val="tx1"/>
                </a:solidFill>
                <a:latin typeface="Arial" pitchFamily="34" charset="0"/>
                <a:cs typeface="Arial" pitchFamily="34" charset="0"/>
              </a:rPr>
              <a:t>Gustavo </a:t>
            </a:r>
            <a:r>
              <a:rPr lang="en-US" sz="2700" dirty="0" err="1" smtClean="0">
                <a:solidFill>
                  <a:schemeClr val="tx1"/>
                </a:solidFill>
                <a:latin typeface="Arial" pitchFamily="34" charset="0"/>
                <a:cs typeface="Arial" pitchFamily="34" charset="0"/>
              </a:rPr>
              <a:t>Agamez</a:t>
            </a:r>
            <a:r>
              <a:rPr lang="en-US" sz="2700" dirty="0" smtClean="0">
                <a:solidFill>
                  <a:schemeClr val="tx1"/>
                </a:solidFill>
                <a:latin typeface="Arial" pitchFamily="34" charset="0"/>
                <a:cs typeface="Arial" pitchFamily="34" charset="0"/>
              </a:rPr>
              <a:t>, University of Antioquia</a:t>
            </a:r>
          </a:p>
          <a:p>
            <a:pPr marL="432029" indent="-432029" algn="just">
              <a:buFont typeface="Arial" pitchFamily="34" charset="0"/>
              <a:buChar char="•"/>
            </a:pPr>
            <a:r>
              <a:rPr lang="en-US" sz="2700" dirty="0" err="1">
                <a:solidFill>
                  <a:srgbClr val="FF0000"/>
                </a:solidFill>
                <a:latin typeface="Arial" pitchFamily="34" charset="0"/>
                <a:cs typeface="Arial" pitchFamily="34" charset="0"/>
              </a:rPr>
              <a:t>Minambiente</a:t>
            </a:r>
            <a:r>
              <a:rPr lang="en-US" sz="2700" dirty="0">
                <a:solidFill>
                  <a:srgbClr val="FF0000"/>
                </a:solidFill>
                <a:latin typeface="Arial" pitchFamily="34" charset="0"/>
                <a:cs typeface="Arial" pitchFamily="34" charset="0"/>
              </a:rPr>
              <a:t> for delivering the contract on genetic access for scientific </a:t>
            </a:r>
            <a:r>
              <a:rPr lang="en-US" sz="2700" dirty="0" err="1">
                <a:solidFill>
                  <a:srgbClr val="FF0000"/>
                </a:solidFill>
                <a:latin typeface="Arial" pitchFamily="34" charset="0"/>
                <a:cs typeface="Arial" pitchFamily="34" charset="0"/>
              </a:rPr>
              <a:t>reseaech</a:t>
            </a:r>
            <a:r>
              <a:rPr lang="en-US" sz="2700" dirty="0">
                <a:solidFill>
                  <a:srgbClr val="FF0000"/>
                </a:solidFill>
                <a:latin typeface="Arial" pitchFamily="34" charset="0"/>
                <a:cs typeface="Arial" pitchFamily="34" charset="0"/>
              </a:rPr>
              <a:t> for non-commercial profit, number 119 of 2015</a:t>
            </a:r>
          </a:p>
          <a:p>
            <a:pPr marL="432029" indent="-432029">
              <a:buFont typeface="Arial" pitchFamily="34" charset="0"/>
              <a:buChar char="•"/>
            </a:pPr>
            <a:endParaRPr lang="en-US" sz="2700" dirty="0">
              <a:solidFill>
                <a:schemeClr val="tx1"/>
              </a:solidFill>
              <a:latin typeface="Arial" pitchFamily="34" charset="0"/>
              <a:cs typeface="Arial" pitchFamily="34" charset="0"/>
            </a:endParaRPr>
          </a:p>
          <a:p>
            <a:pPr algn="just"/>
            <a:endParaRPr lang="en-US" sz="2700" dirty="0">
              <a:solidFill>
                <a:schemeClr val="tx1"/>
              </a:solidFill>
              <a:latin typeface="Arial" pitchFamily="34" charset="0"/>
              <a:cs typeface="Arial" pitchFamily="34" charset="0"/>
            </a:endParaRPr>
          </a:p>
          <a:p>
            <a:pPr algn="just"/>
            <a:endParaRPr lang="en-US" sz="2700" dirty="0">
              <a:solidFill>
                <a:schemeClr val="tx1"/>
              </a:solidFill>
              <a:latin typeface="Arial" pitchFamily="34" charset="0"/>
              <a:cs typeface="Arial" pitchFamily="34" charset="0"/>
            </a:endParaRPr>
          </a:p>
        </p:txBody>
      </p:sp>
      <p:sp>
        <p:nvSpPr>
          <p:cNvPr id="105" name="59 Rectángulo redondeado"/>
          <p:cNvSpPr/>
          <p:nvPr/>
        </p:nvSpPr>
        <p:spPr>
          <a:xfrm>
            <a:off x="35346467" y="36747979"/>
            <a:ext cx="7645468" cy="8808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5103" b="1" dirty="0" err="1">
                <a:latin typeface="Arial" pitchFamily="34" charset="0"/>
                <a:cs typeface="Arial" pitchFamily="34" charset="0"/>
              </a:rPr>
              <a:t>Acknowledgments</a:t>
            </a:r>
            <a:endParaRPr lang="en-US" sz="5103" b="1" dirty="0">
              <a:latin typeface="Arial" pitchFamily="34" charset="0"/>
              <a:cs typeface="Arial" pitchFamily="34" charset="0"/>
            </a:endParaRPr>
          </a:p>
        </p:txBody>
      </p:sp>
      <p:cxnSp>
        <p:nvCxnSpPr>
          <p:cNvPr id="30" name="Conector recto 29"/>
          <p:cNvCxnSpPr/>
          <p:nvPr/>
        </p:nvCxnSpPr>
        <p:spPr>
          <a:xfrm>
            <a:off x="1215427" y="24818577"/>
            <a:ext cx="41587761" cy="22623"/>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 name="Flecha derecha 107"/>
          <p:cNvSpPr/>
          <p:nvPr/>
        </p:nvSpPr>
        <p:spPr>
          <a:xfrm rot="5400000">
            <a:off x="37905014" y="23586223"/>
            <a:ext cx="1644945" cy="22012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61 Rectángulo redondeado"/>
          <p:cNvSpPr/>
          <p:nvPr/>
        </p:nvSpPr>
        <p:spPr>
          <a:xfrm>
            <a:off x="24514299" y="37722115"/>
            <a:ext cx="10437504" cy="4717656"/>
          </a:xfrm>
          <a:prstGeom prst="round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32029" indent="-432029"/>
            <a:endParaRPr lang="en-US" sz="2800" dirty="0">
              <a:solidFill>
                <a:schemeClr val="tx1"/>
              </a:solidFill>
              <a:latin typeface="Arial" pitchFamily="34" charset="0"/>
              <a:cs typeface="Arial" pitchFamily="34" charset="0"/>
            </a:endParaRPr>
          </a:p>
          <a:p>
            <a:pPr algn="just"/>
            <a:endParaRPr lang="en-US" sz="2800" dirty="0">
              <a:solidFill>
                <a:schemeClr val="tx1"/>
              </a:solidFill>
              <a:latin typeface="Arial" pitchFamily="34" charset="0"/>
              <a:cs typeface="Arial" pitchFamily="34" charset="0"/>
            </a:endParaRPr>
          </a:p>
          <a:p>
            <a:pPr algn="just"/>
            <a:endParaRPr lang="en-US" sz="2800" dirty="0">
              <a:solidFill>
                <a:schemeClr val="tx1"/>
              </a:solidFill>
              <a:latin typeface="Arial" pitchFamily="34" charset="0"/>
              <a:cs typeface="Arial" pitchFamily="34" charset="0"/>
            </a:endParaRPr>
          </a:p>
        </p:txBody>
      </p:sp>
      <p:sp>
        <p:nvSpPr>
          <p:cNvPr id="47" name="58 Rectángulo redondeado"/>
          <p:cNvSpPr/>
          <p:nvPr/>
        </p:nvSpPr>
        <p:spPr>
          <a:xfrm>
            <a:off x="24753244" y="36880466"/>
            <a:ext cx="3913117" cy="81112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5103" b="1" dirty="0" err="1">
                <a:latin typeface="Arial" pitchFamily="34" charset="0"/>
                <a:cs typeface="Arial" pitchFamily="34" charset="0"/>
              </a:rPr>
              <a:t>References</a:t>
            </a:r>
            <a:endParaRPr lang="en-US" sz="5103" b="1" dirty="0">
              <a:latin typeface="Arial" pitchFamily="34" charset="0"/>
              <a:cs typeface="Arial" pitchFamily="34" charset="0"/>
            </a:endParaRPr>
          </a:p>
        </p:txBody>
      </p:sp>
      <p:sp>
        <p:nvSpPr>
          <p:cNvPr id="48" name="42 Rectángulo"/>
          <p:cNvSpPr/>
          <p:nvPr/>
        </p:nvSpPr>
        <p:spPr>
          <a:xfrm>
            <a:off x="24798643" y="37877788"/>
            <a:ext cx="10286485" cy="3785652"/>
          </a:xfrm>
          <a:prstGeom prst="rect">
            <a:avLst/>
          </a:prstGeom>
        </p:spPr>
        <p:txBody>
          <a:bodyPr wrap="square">
            <a:spAutoFit/>
          </a:bodyPr>
          <a:lstStyle/>
          <a:p>
            <a:pPr defTabSz="864059">
              <a:buFontTx/>
              <a:buChar char="-"/>
              <a:defRPr/>
            </a:pPr>
            <a:r>
              <a:rPr lang="en-US" sz="2400" dirty="0" err="1"/>
              <a:t>Grabherr</a:t>
            </a:r>
            <a:r>
              <a:rPr lang="en-US" sz="2400" dirty="0"/>
              <a:t>, M. G., Haas, B. J., </a:t>
            </a:r>
            <a:r>
              <a:rPr lang="en-US" sz="2400" dirty="0" err="1"/>
              <a:t>Yassour</a:t>
            </a:r>
            <a:r>
              <a:rPr lang="en-US" sz="2400" dirty="0"/>
              <a:t>, M., Levin, J. Z., Thompson, D. A., Amit, I., … </a:t>
            </a:r>
            <a:r>
              <a:rPr lang="en-US" sz="2400" dirty="0" err="1"/>
              <a:t>Regev</a:t>
            </a:r>
            <a:r>
              <a:rPr lang="en-US" sz="2400" dirty="0"/>
              <a:t>, A. (2011). Trinity: reconstructing a full-length </a:t>
            </a:r>
            <a:r>
              <a:rPr lang="en-US" sz="2400" dirty="0" err="1"/>
              <a:t>transcriptome</a:t>
            </a:r>
            <a:r>
              <a:rPr lang="en-US" sz="2400" dirty="0"/>
              <a:t> without a genome from RNA-</a:t>
            </a:r>
            <a:r>
              <a:rPr lang="en-US" sz="2400" dirty="0" err="1"/>
              <a:t>Seq</a:t>
            </a:r>
            <a:r>
              <a:rPr lang="en-US" sz="2400" dirty="0"/>
              <a:t> data. Nature Biotechnology, 29(7), 644–652. </a:t>
            </a:r>
          </a:p>
          <a:p>
            <a:pPr defTabSz="864059">
              <a:buFontTx/>
              <a:buChar char="-"/>
              <a:defRPr/>
            </a:pPr>
            <a:r>
              <a:rPr lang="es-ES" sz="2400" dirty="0" err="1"/>
              <a:t>Gutierrez</a:t>
            </a:r>
            <a:r>
              <a:rPr lang="es-ES" sz="2400" dirty="0"/>
              <a:t>, L.M, Vera, N.E, </a:t>
            </a:r>
            <a:r>
              <a:rPr lang="es-ES" sz="2400" dirty="0" err="1"/>
              <a:t>Perez</a:t>
            </a:r>
            <a:r>
              <a:rPr lang="es-ES" sz="2400" dirty="0"/>
              <a:t>, J.N. (2016). Entorno de trabajo </a:t>
            </a:r>
            <a:r>
              <a:rPr lang="es-ES" sz="2400" dirty="0" err="1"/>
              <a:t>bioinformático</a:t>
            </a:r>
            <a:r>
              <a:rPr lang="es-ES" sz="2400" dirty="0"/>
              <a:t> para </a:t>
            </a:r>
            <a:r>
              <a:rPr lang="es-ES" sz="2400" dirty="0" err="1"/>
              <a:t>RNAseq</a:t>
            </a:r>
            <a:r>
              <a:rPr lang="es-ES" sz="2400" dirty="0"/>
              <a:t>. </a:t>
            </a:r>
            <a:r>
              <a:rPr lang="en-US" sz="2400" dirty="0"/>
              <a:t>Editorial UD. 33-43</a:t>
            </a:r>
          </a:p>
          <a:p>
            <a:pPr defTabSz="864059">
              <a:buFontTx/>
              <a:buChar char="-"/>
              <a:defRPr/>
            </a:pPr>
            <a:r>
              <a:rPr lang="es-ES" sz="2400" dirty="0" err="1"/>
              <a:t>Magalhães</a:t>
            </a:r>
            <a:r>
              <a:rPr lang="es-ES" sz="2400" dirty="0"/>
              <a:t>, B. S., Melo, J. A. T., </a:t>
            </a:r>
            <a:r>
              <a:rPr lang="es-ES" sz="2400" dirty="0" err="1"/>
              <a:t>Leite</a:t>
            </a:r>
            <a:r>
              <a:rPr lang="es-ES" sz="2400" dirty="0"/>
              <a:t>, J. R. S. A., Silva, L. P., </a:t>
            </a:r>
            <a:r>
              <a:rPr lang="es-ES" sz="2400" dirty="0" err="1"/>
              <a:t>Prates</a:t>
            </a:r>
            <a:r>
              <a:rPr lang="es-ES" sz="2400" dirty="0"/>
              <a:t>, M. V., </a:t>
            </a:r>
            <a:r>
              <a:rPr lang="es-ES" sz="2400" dirty="0" err="1"/>
              <a:t>Vinecky</a:t>
            </a:r>
            <a:r>
              <a:rPr lang="es-ES" sz="2400" dirty="0"/>
              <a:t>, F., … </a:t>
            </a:r>
            <a:r>
              <a:rPr lang="en-US" sz="2400" dirty="0"/>
              <a:t>Bloch, C. (2008). Post-secretory events alter the peptide content of the skin secretion of </a:t>
            </a:r>
            <a:r>
              <a:rPr lang="en-US" sz="2400" i="1" dirty="0" err="1"/>
              <a:t>Hypsiboas</a:t>
            </a:r>
            <a:r>
              <a:rPr lang="en-US" sz="2400" i="1" dirty="0"/>
              <a:t> </a:t>
            </a:r>
            <a:r>
              <a:rPr lang="en-US" sz="2400" i="1" dirty="0" err="1"/>
              <a:t>raniceps</a:t>
            </a:r>
            <a:r>
              <a:rPr lang="en-US" sz="2400" dirty="0"/>
              <a:t>. Biochemical and Biophysical Research Communications, 377(4), 1057–1061</a:t>
            </a:r>
          </a:p>
          <a:p>
            <a:pPr defTabSz="864059">
              <a:buFontTx/>
              <a:buChar char="-"/>
              <a:defRPr/>
            </a:pPr>
            <a:endParaRPr lang="en-US" sz="2400" dirty="0">
              <a:latin typeface="Arial" pitchFamily="34" charset="0"/>
              <a:cs typeface="Arial"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074648919"/>
              </p:ext>
            </p:extLst>
          </p:nvPr>
        </p:nvGraphicFramePr>
        <p:xfrm>
          <a:off x="1467635" y="26665818"/>
          <a:ext cx="18136251" cy="2209800"/>
        </p:xfrm>
        <a:graphic>
          <a:graphicData uri="http://schemas.openxmlformats.org/drawingml/2006/table">
            <a:tbl>
              <a:tblPr/>
              <a:tblGrid>
                <a:gridCol w="2225745"/>
                <a:gridCol w="2240623"/>
                <a:gridCol w="1785357"/>
                <a:gridCol w="1883552"/>
                <a:gridCol w="3225545"/>
                <a:gridCol w="1785357"/>
                <a:gridCol w="4990072"/>
              </a:tblGrid>
              <a:tr h="457200">
                <a:tc>
                  <a:txBody>
                    <a:bodyPr/>
                    <a:lstStyle/>
                    <a:p>
                      <a:pPr algn="ctr" fontAlgn="ctr"/>
                      <a:r>
                        <a:rPr lang="es-CO" sz="2400" b="1" i="0" u="none" strike="noStrike" dirty="0" err="1">
                          <a:solidFill>
                            <a:srgbClr val="FFFFFF"/>
                          </a:solidFill>
                          <a:effectLst/>
                          <a:latin typeface="Arial" panose="020B0604020202020204" pitchFamily="34" charset="0"/>
                        </a:rPr>
                        <a:t>Peptide</a:t>
                      </a:r>
                      <a:endParaRPr lang="es-CO" sz="2400" b="1" i="0" u="none" strike="noStrike" dirty="0">
                        <a:solidFill>
                          <a:srgbClr val="FFFFFF"/>
                        </a:solidFill>
                        <a:effectLst/>
                        <a:latin typeface="Arial" panose="020B0604020202020204" pitchFamily="34" charset="0"/>
                      </a:endParaRPr>
                    </a:p>
                  </a:txBody>
                  <a:tcPr marL="9525" marR="9525" marT="9525" marB="0" anchor="ctr">
                    <a:lnL>
                      <a:noFill/>
                    </a:lnL>
                    <a:lnR>
                      <a:noFill/>
                    </a:lnR>
                    <a:lnT>
                      <a:noFill/>
                    </a:lnT>
                    <a:lnB>
                      <a:noFill/>
                    </a:lnB>
                    <a:solidFill>
                      <a:srgbClr val="BF8F00"/>
                    </a:solidFill>
                  </a:tcPr>
                </a:tc>
                <a:tc>
                  <a:txBody>
                    <a:bodyPr/>
                    <a:lstStyle/>
                    <a:p>
                      <a:pPr algn="ctr" fontAlgn="ctr"/>
                      <a:r>
                        <a:rPr lang="es-CO" sz="2400" b="1" i="0" u="none" strike="noStrike">
                          <a:solidFill>
                            <a:srgbClr val="FFFFFF"/>
                          </a:solidFill>
                          <a:effectLst/>
                          <a:latin typeface="Arial" panose="020B0604020202020204" pitchFamily="34" charset="0"/>
                        </a:rPr>
                        <a:t>Similarity (%)</a:t>
                      </a:r>
                    </a:p>
                  </a:txBody>
                  <a:tcPr marL="9525" marR="9525" marT="9525" marB="0" anchor="ctr">
                    <a:lnL>
                      <a:noFill/>
                    </a:lnL>
                    <a:lnR>
                      <a:noFill/>
                    </a:lnR>
                    <a:lnT>
                      <a:noFill/>
                    </a:lnT>
                    <a:lnB>
                      <a:noFill/>
                    </a:lnB>
                    <a:solidFill>
                      <a:srgbClr val="BF8F00"/>
                    </a:solidFill>
                  </a:tcPr>
                </a:tc>
                <a:tc>
                  <a:txBody>
                    <a:bodyPr/>
                    <a:lstStyle/>
                    <a:p>
                      <a:pPr algn="ctr" fontAlgn="ctr"/>
                      <a:r>
                        <a:rPr lang="es-CO" sz="2400" b="1" i="0" u="none" strike="noStrike">
                          <a:solidFill>
                            <a:srgbClr val="FFFFFF"/>
                          </a:solidFill>
                          <a:effectLst/>
                          <a:latin typeface="Arial" panose="020B0604020202020204" pitchFamily="34" charset="0"/>
                        </a:rPr>
                        <a:t>Identity (%)</a:t>
                      </a:r>
                    </a:p>
                  </a:txBody>
                  <a:tcPr marL="9525" marR="9525" marT="9525" marB="0" anchor="ctr">
                    <a:lnL>
                      <a:noFill/>
                    </a:lnL>
                    <a:lnR>
                      <a:noFill/>
                    </a:lnR>
                    <a:lnT>
                      <a:noFill/>
                    </a:lnT>
                    <a:lnB>
                      <a:noFill/>
                    </a:lnB>
                    <a:solidFill>
                      <a:srgbClr val="BF8F00"/>
                    </a:solidFill>
                  </a:tcPr>
                </a:tc>
                <a:tc>
                  <a:txBody>
                    <a:bodyPr/>
                    <a:lstStyle/>
                    <a:p>
                      <a:pPr algn="ctr" fontAlgn="ctr"/>
                      <a:r>
                        <a:rPr lang="es-CO" sz="2400" b="1" i="0" u="none" strike="noStrike">
                          <a:solidFill>
                            <a:srgbClr val="FFFFFF"/>
                          </a:solidFill>
                          <a:effectLst/>
                          <a:latin typeface="Arial" panose="020B0604020202020204" pitchFamily="34" charset="0"/>
                        </a:rPr>
                        <a:t>Net charge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CO" sz="2400" b="1" i="0" u="none" strike="noStrike">
                          <a:solidFill>
                            <a:srgbClr val="FFFFFF"/>
                          </a:solidFill>
                          <a:effectLst/>
                          <a:latin typeface="Arial" panose="020B0604020202020204" pitchFamily="34" charset="0"/>
                        </a:rPr>
                        <a:t>Hydrophobicity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CO" sz="2400" b="1" i="0" u="none" strike="noStrike">
                          <a:solidFill>
                            <a:srgbClr val="FFFFFF"/>
                          </a:solidFill>
                          <a:effectLst/>
                          <a:latin typeface="Arial" panose="020B0604020202020204" pitchFamily="34" charset="0"/>
                        </a:rPr>
                        <a:t>HC50 (uM)</a:t>
                      </a:r>
                    </a:p>
                  </a:txBody>
                  <a:tcPr marL="9525" marR="9525" marT="9525" marB="0" anchor="ctr">
                    <a:lnL>
                      <a:noFill/>
                    </a:lnL>
                    <a:lnR>
                      <a:noFill/>
                    </a:lnR>
                    <a:lnT>
                      <a:noFill/>
                    </a:lnT>
                    <a:lnB>
                      <a:noFill/>
                    </a:lnB>
                    <a:solidFill>
                      <a:srgbClr val="BF8F00"/>
                    </a:solidFill>
                  </a:tcPr>
                </a:tc>
                <a:tc>
                  <a:txBody>
                    <a:bodyPr/>
                    <a:lstStyle/>
                    <a:p>
                      <a:pPr algn="ctr" fontAlgn="ctr"/>
                      <a:r>
                        <a:rPr lang="pt-BR" sz="2400" b="1" i="0" u="none" strike="noStrike">
                          <a:solidFill>
                            <a:srgbClr val="FFFFFF"/>
                          </a:solidFill>
                          <a:effectLst/>
                          <a:latin typeface="Arial" panose="020B0604020202020204" pitchFamily="34" charset="0"/>
                        </a:rPr>
                        <a:t>MIC 90 (uM) E.coli ATCC 25922</a:t>
                      </a:r>
                    </a:p>
                  </a:txBody>
                  <a:tcPr marL="9525" marR="9525" marT="9525" marB="0" anchor="ctr">
                    <a:lnL>
                      <a:noFill/>
                    </a:lnL>
                    <a:lnR>
                      <a:noFill/>
                    </a:lnR>
                    <a:lnT>
                      <a:noFill/>
                    </a:lnT>
                    <a:lnB>
                      <a:noFill/>
                    </a:lnB>
                    <a:solidFill>
                      <a:srgbClr val="BF8F00"/>
                    </a:solidFill>
                  </a:tcPr>
                </a:tc>
              </a:tr>
              <a:tr h="438150">
                <a:tc>
                  <a:txBody>
                    <a:bodyPr/>
                    <a:lstStyle/>
                    <a:p>
                      <a:pPr algn="ctr" fontAlgn="ctr"/>
                      <a:r>
                        <a:rPr lang="es-CO" sz="2400" b="0" i="0" u="none" strike="noStrike" smtClean="0">
                          <a:solidFill>
                            <a:srgbClr val="000000"/>
                          </a:solidFill>
                          <a:effectLst/>
                          <a:latin typeface="Arial" panose="020B0604020202020204" pitchFamily="34" charset="0"/>
                        </a:rPr>
                        <a:t>DS4,3 </a:t>
                      </a:r>
                      <a:r>
                        <a:rPr lang="es-CO" sz="2400" b="0" i="0" u="none" strike="noStrike">
                          <a:solidFill>
                            <a:srgbClr val="000000"/>
                          </a:solidFill>
                          <a:effectLst/>
                          <a:latin typeface="Arial" panose="020B0604020202020204" pitchFamily="34" charset="0"/>
                        </a:rPr>
                        <a:t>original</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N/A</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N/A</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39.92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N/A</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N/A</a:t>
                      </a:r>
                    </a:p>
                  </a:txBody>
                  <a:tcPr marL="9525" marR="9525" marT="9525" marB="0" anchor="ctr">
                    <a:lnL>
                      <a:noFill/>
                    </a:lnL>
                    <a:lnR>
                      <a:noFill/>
                    </a:lnR>
                    <a:lnT>
                      <a:noFill/>
                    </a:lnT>
                    <a:lnB>
                      <a:noFill/>
                    </a:lnB>
                    <a:solidFill>
                      <a:srgbClr val="FFD966"/>
                    </a:solidFill>
                  </a:tcPr>
                </a:tc>
              </a:tr>
              <a:tr h="438150">
                <a:tc>
                  <a:txBody>
                    <a:bodyPr/>
                    <a:lstStyle/>
                    <a:p>
                      <a:pPr algn="ctr" fontAlgn="ctr"/>
                      <a:r>
                        <a:rPr lang="es-CO" sz="2400" b="0" i="0" u="none" strike="noStrike">
                          <a:solidFill>
                            <a:srgbClr val="000000"/>
                          </a:solidFill>
                          <a:effectLst/>
                          <a:latin typeface="Arial" panose="020B0604020202020204" pitchFamily="34" charset="0"/>
                        </a:rPr>
                        <a:t>Pugnin A</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92,3</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61,5</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43.36</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122</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33,33</a:t>
                      </a:r>
                    </a:p>
                  </a:txBody>
                  <a:tcPr marL="9525" marR="9525" marT="9525" marB="0" anchor="ctr">
                    <a:lnL>
                      <a:noFill/>
                    </a:lnL>
                    <a:lnR>
                      <a:noFill/>
                    </a:lnR>
                    <a:lnT>
                      <a:noFill/>
                    </a:lnT>
                    <a:lnB>
                      <a:noFill/>
                    </a:lnB>
                    <a:solidFill>
                      <a:srgbClr val="FFD966"/>
                    </a:solidFill>
                  </a:tcPr>
                </a:tc>
              </a:tr>
              <a:tr h="438150">
                <a:tc>
                  <a:txBody>
                    <a:bodyPr/>
                    <a:lstStyle/>
                    <a:p>
                      <a:pPr algn="ctr" fontAlgn="ctr"/>
                      <a:r>
                        <a:rPr lang="es-CO" sz="2400" b="0" i="0" u="none" strike="noStrike">
                          <a:solidFill>
                            <a:srgbClr val="000000"/>
                          </a:solidFill>
                          <a:effectLst/>
                          <a:latin typeface="Arial" panose="020B0604020202020204" pitchFamily="34" charset="0"/>
                        </a:rPr>
                        <a:t>Pugnin B</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92,3</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61,5</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46.62</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62</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33,33</a:t>
                      </a:r>
                    </a:p>
                  </a:txBody>
                  <a:tcPr marL="9525" marR="9525" marT="9525" marB="0" anchor="ctr">
                    <a:lnL>
                      <a:noFill/>
                    </a:lnL>
                    <a:lnR>
                      <a:noFill/>
                    </a:lnR>
                    <a:lnT>
                      <a:noFill/>
                    </a:lnT>
                    <a:lnB>
                      <a:noFill/>
                    </a:lnB>
                    <a:solidFill>
                      <a:srgbClr val="FFD966"/>
                    </a:solidFill>
                  </a:tcPr>
                </a:tc>
              </a:tr>
              <a:tr h="438150">
                <a:tc>
                  <a:txBody>
                    <a:bodyPr/>
                    <a:lstStyle/>
                    <a:p>
                      <a:pPr algn="ctr" fontAlgn="ctr"/>
                      <a:r>
                        <a:rPr lang="es-CO" sz="2400" b="0" i="0" u="none" strike="noStrike">
                          <a:solidFill>
                            <a:srgbClr val="000000"/>
                          </a:solidFill>
                          <a:effectLst/>
                          <a:latin typeface="Arial" panose="020B0604020202020204" pitchFamily="34" charset="0"/>
                        </a:rPr>
                        <a:t>Pugnin C</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92,3</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53,8</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40.81</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a:solidFill>
                            <a:srgbClr val="000000"/>
                          </a:solidFill>
                          <a:effectLst/>
                          <a:latin typeface="Arial" panose="020B0604020202020204" pitchFamily="34" charset="0"/>
                        </a:rPr>
                        <a:t>&gt;1000</a:t>
                      </a:r>
                    </a:p>
                  </a:txBody>
                  <a:tcPr marL="9525" marR="9525" marT="9525" marB="0" anchor="ctr">
                    <a:lnL>
                      <a:noFill/>
                    </a:lnL>
                    <a:lnR>
                      <a:noFill/>
                    </a:lnR>
                    <a:lnT>
                      <a:noFill/>
                    </a:lnT>
                    <a:lnB>
                      <a:noFill/>
                    </a:lnB>
                    <a:solidFill>
                      <a:srgbClr val="FFD966"/>
                    </a:solidFill>
                  </a:tcPr>
                </a:tc>
                <a:tc>
                  <a:txBody>
                    <a:bodyPr/>
                    <a:lstStyle/>
                    <a:p>
                      <a:pPr algn="ctr" fontAlgn="ctr"/>
                      <a:r>
                        <a:rPr lang="es-CO" sz="2400" b="0" i="0" u="none" strike="noStrike" dirty="0">
                          <a:solidFill>
                            <a:srgbClr val="000000"/>
                          </a:solidFill>
                          <a:effectLst/>
                          <a:latin typeface="Arial" panose="020B0604020202020204" pitchFamily="34" charset="0"/>
                        </a:rPr>
                        <a:t>&gt;100</a:t>
                      </a:r>
                    </a:p>
                  </a:txBody>
                  <a:tcPr marL="9525" marR="9525" marT="9525" marB="0" anchor="ctr">
                    <a:lnL>
                      <a:noFill/>
                    </a:lnL>
                    <a:lnR>
                      <a:noFill/>
                    </a:lnR>
                    <a:lnT>
                      <a:noFill/>
                    </a:lnT>
                    <a:lnB>
                      <a:noFill/>
                    </a:lnB>
                    <a:solidFill>
                      <a:srgbClr val="FFD966"/>
                    </a:solidFill>
                  </a:tcPr>
                </a:tc>
              </a:tr>
            </a:tbl>
          </a:graphicData>
        </a:graphic>
      </p:graphicFrame>
      <p:sp>
        <p:nvSpPr>
          <p:cNvPr id="51" name="60 Rectángulo redondeado"/>
          <p:cNvSpPr/>
          <p:nvPr/>
        </p:nvSpPr>
        <p:spPr>
          <a:xfrm>
            <a:off x="52968863" y="58891812"/>
            <a:ext cx="8996219" cy="3827991"/>
          </a:xfrm>
          <a:prstGeom prst="round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3024" dirty="0">
              <a:solidFill>
                <a:schemeClr val="tx1"/>
              </a:solidFill>
              <a:latin typeface="Arial" pitchFamily="34" charset="0"/>
              <a:cs typeface="Arial" pitchFamily="34" charset="0"/>
            </a:endParaRPr>
          </a:p>
          <a:p>
            <a:endParaRPr lang="en-US" sz="3024" dirty="0">
              <a:solidFill>
                <a:schemeClr val="tx1"/>
              </a:solidFill>
              <a:latin typeface="Arial" pitchFamily="34" charset="0"/>
              <a:cs typeface="Arial" pitchFamily="34" charset="0"/>
            </a:endParaRPr>
          </a:p>
          <a:p>
            <a:pPr marL="432029" indent="-432029">
              <a:buFont typeface="Arial" pitchFamily="34" charset="0"/>
              <a:buChar char="•"/>
            </a:pPr>
            <a:r>
              <a:rPr lang="en-US" sz="2800" dirty="0" smtClean="0">
                <a:solidFill>
                  <a:schemeClr val="tx1"/>
                </a:solidFill>
                <a:latin typeface="Arial" pitchFamily="34" charset="0"/>
                <a:cs typeface="Arial" pitchFamily="34" charset="0"/>
              </a:rPr>
              <a:t>Octavio Franco, University Catholic of Brasilia </a:t>
            </a:r>
          </a:p>
          <a:p>
            <a:pPr marL="432029" indent="-432029">
              <a:buFont typeface="Arial" pitchFamily="34" charset="0"/>
              <a:buChar char="•"/>
            </a:pPr>
            <a:r>
              <a:rPr lang="en-US" sz="2800" dirty="0" smtClean="0">
                <a:solidFill>
                  <a:schemeClr val="tx1"/>
                </a:solidFill>
                <a:latin typeface="Arial" pitchFamily="34" charset="0"/>
                <a:cs typeface="Arial" pitchFamily="34" charset="0"/>
              </a:rPr>
              <a:t>Gustavo </a:t>
            </a:r>
            <a:r>
              <a:rPr lang="en-US" sz="2800" dirty="0" err="1" smtClean="0">
                <a:solidFill>
                  <a:schemeClr val="tx1"/>
                </a:solidFill>
                <a:latin typeface="Arial" pitchFamily="34" charset="0"/>
                <a:cs typeface="Arial" pitchFamily="34" charset="0"/>
              </a:rPr>
              <a:t>Agamez</a:t>
            </a:r>
            <a:r>
              <a:rPr lang="en-US" sz="2800" dirty="0" smtClean="0">
                <a:solidFill>
                  <a:schemeClr val="tx1"/>
                </a:solidFill>
                <a:latin typeface="Arial" pitchFamily="34" charset="0"/>
                <a:cs typeface="Arial" pitchFamily="34" charset="0"/>
              </a:rPr>
              <a:t>, University of Antioquia</a:t>
            </a:r>
          </a:p>
          <a:p>
            <a:pPr marL="432029" indent="-432029">
              <a:buFont typeface="Arial" pitchFamily="34" charset="0"/>
              <a:buChar char="•"/>
            </a:pPr>
            <a:r>
              <a:rPr lang="en-US" sz="2800" dirty="0" smtClean="0">
                <a:solidFill>
                  <a:schemeClr val="tx1"/>
                </a:solidFill>
                <a:latin typeface="Arial" pitchFamily="34" charset="0"/>
                <a:cs typeface="Arial" pitchFamily="34" charset="0"/>
              </a:rPr>
              <a:t>n, University Catholic of Chile</a:t>
            </a:r>
          </a:p>
          <a:p>
            <a:pPr algn="just"/>
            <a:endParaRPr lang="en-US" sz="3024" dirty="0">
              <a:solidFill>
                <a:schemeClr val="tx1"/>
              </a:solidFill>
              <a:latin typeface="Arial" pitchFamily="34" charset="0"/>
              <a:cs typeface="Arial" pitchFamily="34" charset="0"/>
            </a:endParaRPr>
          </a:p>
          <a:p>
            <a:pPr algn="just"/>
            <a:endParaRPr lang="en-US" sz="3024" dirty="0">
              <a:solidFill>
                <a:schemeClr val="tx1"/>
              </a:solidFill>
              <a:latin typeface="Arial" pitchFamily="34" charset="0"/>
              <a:cs typeface="Arial" pitchFamily="34" charset="0"/>
            </a:endParaRPr>
          </a:p>
        </p:txBody>
      </p:sp>
      <p:sp>
        <p:nvSpPr>
          <p:cNvPr id="52" name="59 Rectángulo redondeado"/>
          <p:cNvSpPr/>
          <p:nvPr/>
        </p:nvSpPr>
        <p:spPr>
          <a:xfrm>
            <a:off x="15712002" y="36839018"/>
            <a:ext cx="7645468" cy="8808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5103" b="1" dirty="0" err="1" smtClean="0">
                <a:latin typeface="Arial" pitchFamily="34" charset="0"/>
                <a:cs typeface="Arial" pitchFamily="34" charset="0"/>
              </a:rPr>
              <a:t>Future</a:t>
            </a:r>
            <a:r>
              <a:rPr lang="es-CO" sz="5103" b="1" dirty="0" smtClean="0">
                <a:latin typeface="Arial" pitchFamily="34" charset="0"/>
                <a:cs typeface="Arial" pitchFamily="34" charset="0"/>
              </a:rPr>
              <a:t> </a:t>
            </a:r>
            <a:r>
              <a:rPr lang="es-CO" sz="5103" b="1" dirty="0" err="1" smtClean="0">
                <a:latin typeface="Arial" pitchFamily="34" charset="0"/>
                <a:cs typeface="Arial" pitchFamily="34" charset="0"/>
              </a:rPr>
              <a:t>Directions</a:t>
            </a:r>
            <a:endParaRPr lang="en-US" sz="5103" b="1" dirty="0">
              <a:latin typeface="Arial" pitchFamily="34" charset="0"/>
              <a:cs typeface="Arial" pitchFamily="34" charset="0"/>
            </a:endParaRPr>
          </a:p>
        </p:txBody>
      </p:sp>
      <p:sp>
        <p:nvSpPr>
          <p:cNvPr id="10" name="Rectángulo 9"/>
          <p:cNvSpPr/>
          <p:nvPr/>
        </p:nvSpPr>
        <p:spPr>
          <a:xfrm>
            <a:off x="15293311" y="38388839"/>
            <a:ext cx="8344565" cy="2246769"/>
          </a:xfrm>
          <a:prstGeom prst="rect">
            <a:avLst/>
          </a:prstGeom>
        </p:spPr>
        <p:txBody>
          <a:bodyPr wrap="square">
            <a:spAutoFit/>
          </a:bodyPr>
          <a:lstStyle/>
          <a:p>
            <a:pPr lvl="0" algn="just" defTabSz="914400" eaLnBrk="0" fontAlgn="base" hangingPunct="0">
              <a:spcBef>
                <a:spcPct val="0"/>
              </a:spcBef>
              <a:spcAft>
                <a:spcPct val="0"/>
              </a:spcAft>
            </a:pPr>
            <a:r>
              <a:rPr lang="es-CO" sz="2800" dirty="0" err="1">
                <a:solidFill>
                  <a:srgbClr val="222222"/>
                </a:solidFill>
                <a:latin typeface="Arial" panose="020B0604020202020204" pitchFamily="34" charset="0"/>
                <a:cs typeface="Arial" panose="020B0604020202020204" pitchFamily="34" charset="0"/>
              </a:rPr>
              <a:t>Perform</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cell</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cycle</a:t>
            </a:r>
            <a:r>
              <a:rPr lang="es-CO" sz="2800" dirty="0">
                <a:solidFill>
                  <a:srgbClr val="222222"/>
                </a:solidFill>
                <a:latin typeface="Arial" panose="020B0604020202020204" pitchFamily="34" charset="0"/>
                <a:cs typeface="Arial" panose="020B0604020202020204" pitchFamily="34" charset="0"/>
              </a:rPr>
              <a:t> and </a:t>
            </a:r>
            <a:r>
              <a:rPr lang="es-CO" sz="2800" dirty="0" err="1">
                <a:solidFill>
                  <a:srgbClr val="222222"/>
                </a:solidFill>
                <a:latin typeface="Arial" panose="020B0604020202020204" pitchFamily="34" charset="0"/>
                <a:cs typeface="Arial" panose="020B0604020202020204" pitchFamily="34" charset="0"/>
              </a:rPr>
              <a:t>viability</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analysis</a:t>
            </a:r>
            <a:r>
              <a:rPr lang="es-CO" sz="2800" dirty="0">
                <a:solidFill>
                  <a:srgbClr val="222222"/>
                </a:solidFill>
                <a:latin typeface="Arial" panose="020B0604020202020204" pitchFamily="34" charset="0"/>
                <a:cs typeface="Arial" panose="020B0604020202020204" pitchFamily="34" charset="0"/>
              </a:rPr>
              <a:t> in PC3 </a:t>
            </a:r>
            <a:r>
              <a:rPr lang="es-CO" sz="2800" dirty="0" err="1">
                <a:solidFill>
                  <a:srgbClr val="222222"/>
                </a:solidFill>
                <a:latin typeface="Arial" panose="020B0604020202020204" pitchFamily="34" charset="0"/>
                <a:cs typeface="Arial" panose="020B0604020202020204" pitchFamily="34" charset="0"/>
              </a:rPr>
              <a:t>cells</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using</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flow</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cytometry</a:t>
            </a:r>
            <a:r>
              <a:rPr lang="es-CO" sz="2800" dirty="0">
                <a:solidFill>
                  <a:srgbClr val="222222"/>
                </a:solidFill>
                <a:latin typeface="Arial" panose="020B0604020202020204" pitchFamily="34" charset="0"/>
                <a:cs typeface="Arial" panose="020B0604020202020204" pitchFamily="34" charset="0"/>
              </a:rPr>
              <a:t> and </a:t>
            </a:r>
            <a:r>
              <a:rPr lang="es-CO" sz="2800" dirty="0" err="1">
                <a:solidFill>
                  <a:srgbClr val="222222"/>
                </a:solidFill>
                <a:latin typeface="Arial" panose="020B0604020202020204" pitchFamily="34" charset="0"/>
                <a:cs typeface="Arial" panose="020B0604020202020204" pitchFamily="34" charset="0"/>
              </a:rPr>
              <a:t>fluorescent</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labeling</a:t>
            </a:r>
            <a:r>
              <a:rPr lang="es-CO" sz="2800" dirty="0">
                <a:solidFill>
                  <a:srgbClr val="222222"/>
                </a:solidFill>
                <a:latin typeface="Arial" panose="020B0604020202020204" pitchFamily="34" charset="0"/>
                <a:cs typeface="Arial" panose="020B0604020202020204" pitchFamily="34" charset="0"/>
              </a:rPr>
              <a:t> of </a:t>
            </a:r>
            <a:r>
              <a:rPr lang="es-CO" sz="2800" dirty="0" err="1">
                <a:solidFill>
                  <a:srgbClr val="222222"/>
                </a:solidFill>
                <a:latin typeface="Arial" panose="020B0604020202020204" pitchFamily="34" charset="0"/>
                <a:cs typeface="Arial" panose="020B0604020202020204" pitchFamily="34" charset="0"/>
              </a:rPr>
              <a:t>the</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peptide</a:t>
            </a:r>
            <a:r>
              <a:rPr lang="es-CO" sz="2800" dirty="0">
                <a:solidFill>
                  <a:srgbClr val="222222"/>
                </a:solidFill>
                <a:latin typeface="Arial" panose="020B0604020202020204" pitchFamily="34" charset="0"/>
                <a:cs typeface="Arial" panose="020B0604020202020204" pitchFamily="34" charset="0"/>
              </a:rPr>
              <a:t> and </a:t>
            </a:r>
            <a:r>
              <a:rPr lang="es-CO" sz="2800" dirty="0" err="1">
                <a:solidFill>
                  <a:srgbClr val="222222"/>
                </a:solidFill>
                <a:latin typeface="Arial" panose="020B0604020202020204" pitchFamily="34" charset="0"/>
                <a:cs typeface="Arial" panose="020B0604020202020204" pitchFamily="34" charset="0"/>
              </a:rPr>
              <a:t>the</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membrane</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using</a:t>
            </a:r>
            <a:r>
              <a:rPr lang="es-CO" sz="2800" dirty="0">
                <a:solidFill>
                  <a:srgbClr val="222222"/>
                </a:solidFill>
                <a:latin typeface="Arial" panose="020B0604020202020204" pitchFamily="34" charset="0"/>
                <a:cs typeface="Arial" panose="020B0604020202020204" pitchFamily="34" charset="0"/>
              </a:rPr>
              <a:t> a </a:t>
            </a:r>
            <a:r>
              <a:rPr lang="es-CO" sz="2800" dirty="0" err="1">
                <a:solidFill>
                  <a:srgbClr val="222222"/>
                </a:solidFill>
                <a:latin typeface="Arial" panose="020B0604020202020204" pitchFamily="34" charset="0"/>
                <a:cs typeface="Arial" panose="020B0604020202020204" pitchFamily="34" charset="0"/>
              </a:rPr>
              <a:t>fluorescence</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microscope</a:t>
            </a:r>
            <a:r>
              <a:rPr lang="es-CO" sz="2800" dirty="0">
                <a:solidFill>
                  <a:srgbClr val="222222"/>
                </a:solidFill>
                <a:latin typeface="Arial" panose="020B0604020202020204" pitchFamily="34" charset="0"/>
                <a:cs typeface="Arial" panose="020B0604020202020204" pitchFamily="34" charset="0"/>
              </a:rPr>
              <a:t> in </a:t>
            </a:r>
            <a:r>
              <a:rPr lang="es-CO" sz="2800" dirty="0" err="1">
                <a:solidFill>
                  <a:srgbClr val="222222"/>
                </a:solidFill>
                <a:latin typeface="Arial" panose="020B0604020202020204" pitchFamily="34" charset="0"/>
                <a:cs typeface="Arial" panose="020B0604020202020204" pitchFamily="34" charset="0"/>
              </a:rPr>
              <a:t>order</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to</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better</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understand</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the</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mechanism</a:t>
            </a:r>
            <a:r>
              <a:rPr lang="es-CO" sz="2800" dirty="0">
                <a:solidFill>
                  <a:srgbClr val="222222"/>
                </a:solidFill>
                <a:latin typeface="Arial" panose="020B0604020202020204" pitchFamily="34" charset="0"/>
                <a:cs typeface="Arial" panose="020B0604020202020204" pitchFamily="34" charset="0"/>
              </a:rPr>
              <a:t> of </a:t>
            </a:r>
            <a:r>
              <a:rPr lang="es-CO" sz="2800" dirty="0" err="1">
                <a:solidFill>
                  <a:srgbClr val="222222"/>
                </a:solidFill>
                <a:latin typeface="Arial" panose="020B0604020202020204" pitchFamily="34" charset="0"/>
                <a:cs typeface="Arial" panose="020B0604020202020204" pitchFamily="34" charset="0"/>
              </a:rPr>
              <a:t>action</a:t>
            </a:r>
            <a:r>
              <a:rPr lang="es-CO" sz="2800" dirty="0">
                <a:solidFill>
                  <a:srgbClr val="222222"/>
                </a:solidFill>
                <a:latin typeface="Arial" panose="020B0604020202020204" pitchFamily="34" charset="0"/>
                <a:cs typeface="Arial" panose="020B0604020202020204" pitchFamily="34" charset="0"/>
              </a:rPr>
              <a:t> of </a:t>
            </a:r>
            <a:r>
              <a:rPr lang="es-CO" sz="2800" dirty="0" err="1">
                <a:solidFill>
                  <a:srgbClr val="222222"/>
                </a:solidFill>
                <a:latin typeface="Arial" panose="020B0604020202020204" pitchFamily="34" charset="0"/>
                <a:cs typeface="Arial" panose="020B0604020202020204" pitchFamily="34" charset="0"/>
              </a:rPr>
              <a:t>the</a:t>
            </a:r>
            <a:r>
              <a:rPr lang="es-CO" sz="2800" dirty="0">
                <a:solidFill>
                  <a:srgbClr val="222222"/>
                </a:solidFill>
                <a:latin typeface="Arial" panose="020B0604020202020204" pitchFamily="34" charset="0"/>
                <a:cs typeface="Arial" panose="020B0604020202020204" pitchFamily="34" charset="0"/>
              </a:rPr>
              <a:t> </a:t>
            </a:r>
            <a:r>
              <a:rPr lang="es-CO" sz="2800" dirty="0" err="1">
                <a:solidFill>
                  <a:srgbClr val="222222"/>
                </a:solidFill>
                <a:latin typeface="Arial" panose="020B0604020202020204" pitchFamily="34" charset="0"/>
                <a:cs typeface="Arial" panose="020B0604020202020204" pitchFamily="34" charset="0"/>
              </a:rPr>
              <a:t>peptides</a:t>
            </a:r>
            <a:r>
              <a:rPr lang="es-CO" sz="2800" dirty="0">
                <a:latin typeface="Arial" panose="020B0604020202020204" pitchFamily="34" charset="0"/>
                <a:cs typeface="Arial" panose="020B0604020202020204" pitchFamily="34" charset="0"/>
              </a:rPr>
              <a:t> </a:t>
            </a:r>
          </a:p>
        </p:txBody>
      </p:sp>
      <p:sp>
        <p:nvSpPr>
          <p:cNvPr id="56" name="64 Rectángulo redondeado"/>
          <p:cNvSpPr/>
          <p:nvPr/>
        </p:nvSpPr>
        <p:spPr>
          <a:xfrm>
            <a:off x="15077191" y="37680585"/>
            <a:ext cx="8856865" cy="4759186"/>
          </a:xfrm>
          <a:prstGeom prst="round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3024" dirty="0">
              <a:solidFill>
                <a:schemeClr val="tx1"/>
              </a:solidFill>
              <a:latin typeface="Arial" pitchFamily="34" charset="0"/>
              <a:cs typeface="Arial" pitchFamily="34" charset="0"/>
            </a:endParaRPr>
          </a:p>
          <a:p>
            <a:pPr algn="just"/>
            <a:endParaRPr lang="en-US" sz="3024" dirty="0">
              <a:solidFill>
                <a:schemeClr val="tx1"/>
              </a:solidFill>
              <a:latin typeface="Arial" pitchFamily="34" charset="0"/>
              <a:cs typeface="Arial" pitchFamily="34" charset="0"/>
            </a:endParaRPr>
          </a:p>
          <a:p>
            <a:pPr algn="just"/>
            <a:endParaRPr lang="en-US" sz="3780" dirty="0">
              <a:solidFill>
                <a:schemeClr val="tx1"/>
              </a:solidFill>
              <a:latin typeface="Arial" pitchFamily="34" charset="0"/>
              <a:cs typeface="Arial" pitchFamily="34" charset="0"/>
            </a:endParaRPr>
          </a:p>
        </p:txBody>
      </p:sp>
      <p:pic>
        <p:nvPicPr>
          <p:cNvPr id="1027" name="Picture 3" descr="Resultado de imagen para mapa de colombia antioquia en mund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52913" y="8151311"/>
            <a:ext cx="4341092" cy="55489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990183" y="38004118"/>
            <a:ext cx="12267820" cy="3970318"/>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The result of this work is not the assembly of the first de novo transcriptome of the skin of the </a:t>
            </a:r>
            <a:r>
              <a:rPr lang="en-US" sz="2800" i="1" dirty="0" err="1">
                <a:latin typeface="Arial" panose="020B0604020202020204" pitchFamily="34" charset="0"/>
                <a:cs typeface="Arial" panose="020B0604020202020204" pitchFamily="34" charset="0"/>
              </a:rPr>
              <a:t>Boana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pugnax</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frog, but to obtain two new peptides derived from the peptide DS3,4 which is a cell penetrating peptide, </a:t>
            </a:r>
            <a:r>
              <a:rPr lang="en-US" sz="2800" dirty="0" err="1">
                <a:latin typeface="Arial" panose="020B0604020202020204" pitchFamily="34" charset="0"/>
                <a:cs typeface="Arial" panose="020B0604020202020204" pitchFamily="34" charset="0"/>
              </a:rPr>
              <a:t>Pugnin</a:t>
            </a:r>
            <a:r>
              <a:rPr lang="en-US" sz="2800" dirty="0">
                <a:latin typeface="Arial" panose="020B0604020202020204" pitchFamily="34" charset="0"/>
                <a:cs typeface="Arial" panose="020B0604020202020204" pitchFamily="34" charset="0"/>
              </a:rPr>
              <a:t> A and B. These had both antimicrobial activity against </a:t>
            </a:r>
            <a:r>
              <a:rPr lang="en-US" sz="2800" i="1" dirty="0">
                <a:latin typeface="Arial" panose="020B0604020202020204" pitchFamily="34" charset="0"/>
                <a:cs typeface="Arial" panose="020B0604020202020204" pitchFamily="34" charset="0"/>
              </a:rPr>
              <a:t>E. coli </a:t>
            </a:r>
            <a:r>
              <a:rPr lang="en-US" sz="2800" dirty="0">
                <a:latin typeface="Arial" panose="020B0604020202020204" pitchFamily="34" charset="0"/>
                <a:cs typeface="Arial" panose="020B0604020202020204" pitchFamily="34" charset="0"/>
              </a:rPr>
              <a:t>and cytotoxicity against PC3 cells. This work will encourage the use of bioinformatics tools to design new peptides starting from few samples, avoiding damage to the species and its environment. Besides, these results will improve the understanding of the species and its habitat, as well as contribute to the strengthening of protected areas in the Colombian territory.</a:t>
            </a:r>
            <a:endParaRPr lang="es-CO" sz="28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589307" y="2501635"/>
            <a:ext cx="5021529" cy="3857201"/>
          </a:xfrm>
          <a:prstGeom prst="rect">
            <a:avLst/>
          </a:prstGeom>
        </p:spPr>
      </p:pic>
      <p:sp>
        <p:nvSpPr>
          <p:cNvPr id="53" name="CuadroTexto 52"/>
          <p:cNvSpPr txBox="1"/>
          <p:nvPr/>
        </p:nvSpPr>
        <p:spPr>
          <a:xfrm>
            <a:off x="22910578" y="13783077"/>
            <a:ext cx="5478522" cy="707886"/>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H: </a:t>
            </a:r>
            <a:r>
              <a:rPr lang="es-CO" sz="2000" b="1" dirty="0" err="1" smtClean="0">
                <a:latin typeface="Arial" panose="020B0604020202020204" pitchFamily="34" charset="0"/>
                <a:cs typeface="Arial" panose="020B0604020202020204" pitchFamily="34" charset="0"/>
              </a:rPr>
              <a:t>Granoulous</a:t>
            </a:r>
            <a:r>
              <a:rPr lang="es-CO" sz="2000" b="1" dirty="0" smtClean="0">
                <a:latin typeface="Arial" panose="020B0604020202020204" pitchFamily="34" charset="0"/>
                <a:cs typeface="Arial" panose="020B0604020202020204" pitchFamily="34" charset="0"/>
              </a:rPr>
              <a:t> </a:t>
            </a:r>
            <a:r>
              <a:rPr lang="es-CO" sz="2000" b="1" dirty="0" err="1" smtClean="0">
                <a:latin typeface="Arial" panose="020B0604020202020204" pitchFamily="34" charset="0"/>
                <a:cs typeface="Arial" panose="020B0604020202020204" pitchFamily="34" charset="0"/>
              </a:rPr>
              <a:t>gland</a:t>
            </a:r>
            <a:r>
              <a:rPr lang="es-CO" sz="2000" b="1" dirty="0" smtClean="0">
                <a:latin typeface="Arial" panose="020B0604020202020204" pitchFamily="34" charset="0"/>
                <a:cs typeface="Arial" panose="020B0604020202020204" pitchFamily="34" charset="0"/>
              </a:rPr>
              <a:t> M: </a:t>
            </a:r>
            <a:r>
              <a:rPr lang="es-CO" sz="2000" b="1" dirty="0" err="1" smtClean="0">
                <a:latin typeface="Arial" panose="020B0604020202020204" pitchFamily="34" charset="0"/>
                <a:cs typeface="Arial" panose="020B0604020202020204" pitchFamily="34" charset="0"/>
              </a:rPr>
              <a:t>Mucous</a:t>
            </a:r>
            <a:r>
              <a:rPr lang="es-CO" sz="2000" b="1" dirty="0" smtClean="0">
                <a:latin typeface="Arial" panose="020B0604020202020204" pitchFamily="34" charset="0"/>
                <a:cs typeface="Arial" panose="020B0604020202020204" pitchFamily="34" charset="0"/>
              </a:rPr>
              <a:t> </a:t>
            </a:r>
            <a:r>
              <a:rPr lang="es-CO" sz="2000" b="1" dirty="0" err="1" smtClean="0">
                <a:latin typeface="Arial" panose="020B0604020202020204" pitchFamily="34" charset="0"/>
                <a:cs typeface="Arial" panose="020B0604020202020204" pitchFamily="34" charset="0"/>
              </a:rPr>
              <a:t>gland</a:t>
            </a:r>
            <a:r>
              <a:rPr lang="es-CO" sz="2000" b="1" dirty="0" smtClean="0">
                <a:latin typeface="Arial" panose="020B0604020202020204" pitchFamily="34" charset="0"/>
                <a:cs typeface="Arial" panose="020B0604020202020204" pitchFamily="34" charset="0"/>
              </a:rPr>
              <a:t> in dorsal skin of </a:t>
            </a:r>
            <a:r>
              <a:rPr lang="es-CO" sz="2000" b="1" dirty="0" err="1" smtClean="0">
                <a:latin typeface="Arial" panose="020B0604020202020204" pitchFamily="34" charset="0"/>
                <a:cs typeface="Arial" panose="020B0604020202020204" pitchFamily="34" charset="0"/>
              </a:rPr>
              <a:t>frogs</a:t>
            </a:r>
            <a:endParaRPr lang="es-CO" sz="2000" dirty="0">
              <a:latin typeface="Arial" panose="020B0604020202020204" pitchFamily="34" charset="0"/>
              <a:cs typeface="Arial" panose="020B0604020202020204" pitchFamily="34" charset="0"/>
            </a:endParaRPr>
          </a:p>
        </p:txBody>
      </p:sp>
      <p:sp>
        <p:nvSpPr>
          <p:cNvPr id="55" name="CuadroTexto 54"/>
          <p:cNvSpPr txBox="1"/>
          <p:nvPr/>
        </p:nvSpPr>
        <p:spPr>
          <a:xfrm>
            <a:off x="18069456" y="13822655"/>
            <a:ext cx="5478522"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Antioquia, Colombia, South </a:t>
            </a:r>
            <a:r>
              <a:rPr lang="es-CO" sz="2000" b="1" dirty="0" err="1" smtClean="0">
                <a:latin typeface="Arial" panose="020B0604020202020204" pitchFamily="34" charset="0"/>
                <a:cs typeface="Arial" panose="020B0604020202020204" pitchFamily="34" charset="0"/>
              </a:rPr>
              <a:t>America</a:t>
            </a:r>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508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DocumentoBibliotecaFormulario</Display>
  <Edit>DocumentoBibliotecaFormulario</Edit>
  <New>DocumentoBibliotecaFormulario</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4AACF7-51B1-41A0-AAF9-D883E2E86D45}">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DCE3ED8-2D07-4BA2-9005-4F3ED3D7E6E9}">
  <ds:schemaRefs>
    <ds:schemaRef ds:uri="http://schemas.microsoft.com/sharepoint/v3/contenttype/forms"/>
  </ds:schemaRefs>
</ds:datastoreItem>
</file>

<file path=customXml/itemProps3.xml><?xml version="1.0" encoding="utf-8"?>
<ds:datastoreItem xmlns:ds="http://schemas.openxmlformats.org/officeDocument/2006/customXml" ds:itemID="{4D8B3D7D-95B4-4748-9FFB-C281E1B96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2490</TotalTime>
  <Words>942</Words>
  <Application>Microsoft Office PowerPoint</Application>
  <PresentationFormat>Personalizado</PresentationFormat>
  <Paragraphs>105</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Aharoni</vt:lpstr>
      <vt:lpstr>Arial</vt:lpstr>
      <vt:lpstr>Calibri</vt:lpstr>
      <vt:lpstr>Calibri Light</vt:lpstr>
      <vt:lpstr>Tema de Office</vt:lpstr>
      <vt:lpstr>NEW PEPTIDES FROM DE NOVO ASSEMBLY TRANSCRIPTOME OF THE SKIN OF TREEFROG BOANA PUGNAX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póster] Lorem ipsum dolor sit amet, consectetuer adipiscing elit maecenas porttitor congue massa fusce</dc:title>
  <dc:creator>Summer</dc:creator>
  <cp:lastModifiedBy>USUARIO</cp:lastModifiedBy>
  <cp:revision>217</cp:revision>
  <dcterms:created xsi:type="dcterms:W3CDTF">2013-04-05T20:27:31Z</dcterms:created>
  <dcterms:modified xsi:type="dcterms:W3CDTF">2019-06-07T20:42:27Z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